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1" r:id="rId2"/>
    <p:sldId id="262" r:id="rId3"/>
    <p:sldId id="256" r:id="rId4"/>
    <p:sldId id="268" r:id="rId5"/>
    <p:sldId id="257" r:id="rId6"/>
    <p:sldId id="260" r:id="rId7"/>
    <p:sldId id="258" r:id="rId8"/>
    <p:sldId id="259" r:id="rId9"/>
    <p:sldId id="263" r:id="rId10"/>
    <p:sldId id="264" r:id="rId11"/>
    <p:sldId id="265" r:id="rId12"/>
    <p:sldId id="266" r:id="rId13"/>
    <p:sldId id="269" r:id="rId14"/>
    <p:sldId id="270" r:id="rId15"/>
    <p:sldId id="267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1" autoAdjust="0"/>
  </p:normalViewPr>
  <p:slideViewPr>
    <p:cSldViewPr>
      <p:cViewPr>
        <p:scale>
          <a:sx n="114" d="100"/>
          <a:sy n="114" d="100"/>
        </p:scale>
        <p:origin x="-93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C6F09-6B6E-4D83-8A20-3602AD59966B}" type="datetimeFigureOut">
              <a:rPr lang="cs-CZ" smtClean="0"/>
              <a:t>6.5.2021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4C19E-DBE1-4EB4-9710-B0922BDE9F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836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4C19E-DBE1-4EB4-9710-B0922BDE9F0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4950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7E4F-D66E-4ABF-A67A-50D8EA7A9F59}" type="datetimeFigureOut">
              <a:rPr lang="cs-CZ" smtClean="0"/>
              <a:t>6.5.2021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7020-6672-4418-87F5-0E6A680C97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9229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7E4F-D66E-4ABF-A67A-50D8EA7A9F59}" type="datetimeFigureOut">
              <a:rPr lang="cs-CZ" smtClean="0"/>
              <a:t>6.5.2021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7020-6672-4418-87F5-0E6A680C97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89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7E4F-D66E-4ABF-A67A-50D8EA7A9F59}" type="datetimeFigureOut">
              <a:rPr lang="cs-CZ" smtClean="0"/>
              <a:t>6.5.2021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7020-6672-4418-87F5-0E6A680C97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7585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7E4F-D66E-4ABF-A67A-50D8EA7A9F59}" type="datetimeFigureOut">
              <a:rPr lang="cs-CZ" smtClean="0"/>
              <a:t>6.5.2021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7020-6672-4418-87F5-0E6A680C97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713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7E4F-D66E-4ABF-A67A-50D8EA7A9F59}" type="datetimeFigureOut">
              <a:rPr lang="cs-CZ" smtClean="0"/>
              <a:t>6.5.2021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7020-6672-4418-87F5-0E6A680C97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246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7E4F-D66E-4ABF-A67A-50D8EA7A9F59}" type="datetimeFigureOut">
              <a:rPr lang="cs-CZ" smtClean="0"/>
              <a:t>6.5.2021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7020-6672-4418-87F5-0E6A680C97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422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7E4F-D66E-4ABF-A67A-50D8EA7A9F59}" type="datetimeFigureOut">
              <a:rPr lang="cs-CZ" smtClean="0"/>
              <a:t>6.5.2021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7020-6672-4418-87F5-0E6A680C97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1904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7E4F-D66E-4ABF-A67A-50D8EA7A9F59}" type="datetimeFigureOut">
              <a:rPr lang="cs-CZ" smtClean="0"/>
              <a:t>6.5.2021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7020-6672-4418-87F5-0E6A680C97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190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7E4F-D66E-4ABF-A67A-50D8EA7A9F59}" type="datetimeFigureOut">
              <a:rPr lang="cs-CZ" smtClean="0"/>
              <a:t>6.5.2021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7020-6672-4418-87F5-0E6A680C97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71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7E4F-D66E-4ABF-A67A-50D8EA7A9F59}" type="datetimeFigureOut">
              <a:rPr lang="cs-CZ" smtClean="0"/>
              <a:t>6.5.2021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7020-6672-4418-87F5-0E6A680C97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046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7E4F-D66E-4ABF-A67A-50D8EA7A9F59}" type="datetimeFigureOut">
              <a:rPr lang="cs-CZ" smtClean="0"/>
              <a:t>6.5.2021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7020-6672-4418-87F5-0E6A680C97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61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17E4F-D66E-4ABF-A67A-50D8EA7A9F59}" type="datetimeFigureOut">
              <a:rPr lang="cs-CZ" smtClean="0"/>
              <a:t>6.5.2021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17020-6672-4418-87F5-0E6A680C97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877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nihovna@mostyujablunkova.cz" TargetMode="External"/><Relationship Id="rId2" Type="http://schemas.openxmlformats.org/officeDocument/2006/relationships/hyperlink" Target="http://www.naseknihovna.mostyujablunkova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itius.knihovnatrinec.cz/library/mosty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Místní knihovna Mosty u Jablunkova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25144"/>
          </a:xfrm>
        </p:spPr>
        <p:txBody>
          <a:bodyPr>
            <a:noAutofit/>
          </a:bodyPr>
          <a:lstStyle/>
          <a:p>
            <a:r>
              <a:rPr lang="cs-CZ" dirty="0" smtClean="0"/>
              <a:t>Půjčovní doba:	Po, Út, Čt, Pá 10:00-17:00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                    Středa zavřeno	</a:t>
            </a:r>
            <a:r>
              <a:rPr lang="cs-CZ" dirty="0" smtClean="0">
                <a:hlinkClick r:id="rId2"/>
              </a:rPr>
              <a:t>www.naseknihovna.mostyujablunkova.cz</a:t>
            </a:r>
            <a:endParaRPr lang="cs-CZ" dirty="0" smtClean="0"/>
          </a:p>
          <a:p>
            <a:r>
              <a:rPr lang="cs-CZ" dirty="0" smtClean="0"/>
              <a:t>E-mail: </a:t>
            </a:r>
            <a:r>
              <a:rPr lang="cs-CZ" dirty="0" smtClean="0">
                <a:hlinkClick r:id="rId3"/>
              </a:rPr>
              <a:t>knihovna@mostyujablunkova.cz</a:t>
            </a:r>
            <a:endParaRPr lang="cs-CZ" dirty="0" smtClean="0"/>
          </a:p>
          <a:p>
            <a:r>
              <a:rPr lang="cs-CZ" dirty="0" smtClean="0"/>
              <a:t>Tel: 558 368 014</a:t>
            </a:r>
          </a:p>
          <a:p>
            <a:r>
              <a:rPr lang="cs-CZ" dirty="0" smtClean="0"/>
              <a:t>On-line katalog</a:t>
            </a:r>
            <a:r>
              <a:rPr lang="cs-CZ" dirty="0"/>
              <a:t>: </a:t>
            </a:r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tritius.knihovnatrinec.cz/library/mosty</a:t>
            </a:r>
            <a:endParaRPr lang="cs-CZ" dirty="0" smtClean="0"/>
          </a:p>
          <a:p>
            <a:r>
              <a:rPr lang="cs-CZ" dirty="0" smtClean="0"/>
              <a:t>Přihlášení:</a:t>
            </a:r>
            <a:r>
              <a:rPr lang="cs-CZ" b="1" dirty="0" smtClean="0"/>
              <a:t> jméno</a:t>
            </a:r>
            <a:r>
              <a:rPr lang="cs-CZ" dirty="0" smtClean="0"/>
              <a:t>(číslo čt. průkazu)</a:t>
            </a:r>
          </a:p>
          <a:p>
            <a:r>
              <a:rPr lang="cs-CZ" dirty="0" smtClean="0"/>
              <a:t> </a:t>
            </a:r>
            <a:r>
              <a:rPr lang="cs-CZ" b="1" dirty="0" smtClean="0"/>
              <a:t>heslo</a:t>
            </a:r>
            <a:r>
              <a:rPr lang="cs-CZ" dirty="0" smtClean="0"/>
              <a:t>: rok, měsíc, den(rok=dvě poslední číslice)</a:t>
            </a:r>
          </a:p>
        </p:txBody>
      </p:sp>
    </p:spTree>
    <p:extLst>
      <p:ext uri="{BB962C8B-B14F-4D97-AF65-F5344CB8AC3E}">
        <p14:creationId xmlns:p14="http://schemas.microsoft.com/office/powerpoint/2010/main" val="1211086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68152"/>
          </a:xfrm>
        </p:spPr>
        <p:txBody>
          <a:bodyPr>
            <a:normAutofit/>
          </a:bodyPr>
          <a:lstStyle/>
          <a:p>
            <a:r>
              <a:rPr lang="cs-CZ" dirty="0" smtClean="0"/>
              <a:t>Ladislav </a:t>
            </a:r>
            <a:r>
              <a:rPr lang="cs-CZ" dirty="0" err="1" smtClean="0"/>
              <a:t>Zibura</a:t>
            </a:r>
            <a:r>
              <a:rPr lang="cs-CZ" dirty="0" smtClean="0"/>
              <a:t> (1992)</a:t>
            </a:r>
            <a:br>
              <a:rPr lang="cs-CZ" dirty="0" smtClean="0"/>
            </a:br>
            <a:r>
              <a:rPr lang="cs-CZ" sz="3600" dirty="0" smtClean="0"/>
              <a:t>cestuje pěšky, stopem, na kole i v autě</a:t>
            </a:r>
          </a:p>
        </p:txBody>
      </p:sp>
      <p:pic>
        <p:nvPicPr>
          <p:cNvPr id="4098" name="Picture 2" descr="D:\Sdilena\knihovna\knihovnické lekce\čeští cestovatelé\Zibura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1"/>
            <a:ext cx="2448272" cy="349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Sdilena\knihovna\knihovnické lekce\čeští cestovatelé\Zibura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76872"/>
            <a:ext cx="2376264" cy="34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Sdilena\knihovna\knihovnické lekce\čeští cestovatelé\Zibura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229" y="2276872"/>
            <a:ext cx="2414447" cy="34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406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712968" cy="36490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Petra Braunová (1967)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/>
              <a:t>kniha o vztahu otce a syna na dobrodružné výpravě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924944"/>
            <a:ext cx="2520280" cy="3531040"/>
          </a:xfrm>
        </p:spPr>
      </p:pic>
    </p:spTree>
    <p:extLst>
      <p:ext uri="{BB962C8B-B14F-4D97-AF65-F5344CB8AC3E}">
        <p14:creationId xmlns:p14="http://schemas.microsoft.com/office/powerpoint/2010/main" val="1127561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cs-CZ" dirty="0" smtClean="0"/>
              <a:t>Kateřina Ostrá</a:t>
            </a:r>
            <a:br>
              <a:rPr lang="cs-CZ" dirty="0" smtClean="0"/>
            </a:br>
            <a:r>
              <a:rPr lang="cs-CZ" sz="3600" dirty="0" smtClean="0"/>
              <a:t>…i cestovat se dá úsporně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988840"/>
            <a:ext cx="3096344" cy="4376458"/>
          </a:xfrm>
        </p:spPr>
      </p:pic>
    </p:spTree>
    <p:extLst>
      <p:ext uri="{BB962C8B-B14F-4D97-AF65-F5344CB8AC3E}">
        <p14:creationId xmlns:p14="http://schemas.microsoft.com/office/powerpoint/2010/main" val="3567726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Monika </a:t>
            </a:r>
            <a:r>
              <a:rPr lang="cs-CZ" sz="4000" dirty="0" smtClean="0"/>
              <a:t>Benešová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               Moje pacifická hřebenovka</a:t>
            </a:r>
          </a:p>
          <a:p>
            <a:endParaRPr lang="cs-CZ" dirty="0"/>
          </a:p>
        </p:txBody>
      </p:sp>
      <p:pic>
        <p:nvPicPr>
          <p:cNvPr id="1027" name="Picture 3" descr="C:\Users\knihovna\Desktop\S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36912"/>
            <a:ext cx="2592288" cy="386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063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Pár otázek na závěr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 kterém muzeu jsou soustředěny sbírky Emila Holuba?</a:t>
            </a:r>
          </a:p>
          <a:p>
            <a:r>
              <a:rPr lang="cs-CZ" dirty="0" smtClean="0"/>
              <a:t>Jaké auto na svých cestách využívali Hanzelka  a Zikmund?</a:t>
            </a:r>
          </a:p>
          <a:p>
            <a:r>
              <a:rPr lang="cs-CZ" dirty="0" smtClean="0"/>
              <a:t>Jak zní v češtině  indiánské jméno Miloslava </a:t>
            </a:r>
            <a:r>
              <a:rPr lang="cs-CZ" dirty="0" err="1" smtClean="0"/>
              <a:t>Stingla</a:t>
            </a:r>
            <a:r>
              <a:rPr lang="cs-CZ" dirty="0" smtClean="0"/>
              <a:t>?</a:t>
            </a:r>
          </a:p>
          <a:p>
            <a:r>
              <a:rPr lang="cs-CZ" dirty="0" smtClean="0"/>
              <a:t>Jaké webové stránky používá Ladislav </a:t>
            </a:r>
            <a:r>
              <a:rPr lang="cs-CZ" dirty="0" err="1" smtClean="0"/>
              <a:t>Zibura</a:t>
            </a:r>
            <a:r>
              <a:rPr lang="cs-CZ" dirty="0" smtClean="0"/>
              <a:t>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4221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8800" dirty="0" err="1" smtClean="0"/>
              <a:t>Hurááá</a:t>
            </a:r>
            <a:r>
              <a:rPr lang="cs-CZ" sz="8800" dirty="0" smtClean="0"/>
              <a:t> na cesty !</a:t>
            </a:r>
            <a:endParaRPr lang="cs-CZ" sz="8800" dirty="0"/>
          </a:p>
        </p:txBody>
      </p:sp>
      <p:pic>
        <p:nvPicPr>
          <p:cNvPr id="9218" name="Picture 2" descr="Grab bag batoh EDC Backpack | T-12.cz - eshop pro průzkumáky a jinou nóbl  společn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96952"/>
            <a:ext cx="3152844" cy="313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442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/>
          </a:bodyPr>
          <a:lstStyle/>
          <a:p>
            <a:r>
              <a:rPr lang="cs-CZ" sz="8800" b="1" dirty="0" smtClean="0"/>
              <a:t>Čeští cestovatelé</a:t>
            </a:r>
            <a:endParaRPr lang="cs-CZ" sz="8800" b="1" dirty="0"/>
          </a:p>
        </p:txBody>
      </p:sp>
      <p:sp>
        <p:nvSpPr>
          <p:cNvPr id="5" name="AutoShape 2" descr="Komické kreslené loďky Stock vektory, Royalty Free Komické ... | Disney  characters, Disney, Charac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Boty | Noc/D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1" name="Picture 5" descr="C:\Users\knihovna\Desktop\boty.jf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341788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0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3486" y="188640"/>
            <a:ext cx="7772400" cy="2160239"/>
          </a:xfrm>
        </p:spPr>
        <p:txBody>
          <a:bodyPr>
            <a:normAutofit/>
          </a:bodyPr>
          <a:lstStyle/>
          <a:p>
            <a:r>
              <a:rPr lang="cs-CZ" sz="5400" dirty="0"/>
              <a:t>Emil Holub </a:t>
            </a:r>
            <a:r>
              <a:rPr lang="cs-CZ" b="1" dirty="0"/>
              <a:t>(1847-1902)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1844824"/>
            <a:ext cx="7416824" cy="4392488"/>
          </a:xfrm>
        </p:spPr>
        <p:txBody>
          <a:bodyPr>
            <a:normAutofit/>
          </a:bodyPr>
          <a:lstStyle/>
          <a:p>
            <a:pPr fontAlgn="base"/>
            <a:r>
              <a:rPr lang="cs-CZ" dirty="0" smtClean="0">
                <a:solidFill>
                  <a:srgbClr val="030CBD"/>
                </a:solidFill>
              </a:rPr>
              <a:t>cestovatel, doktor</a:t>
            </a:r>
          </a:p>
          <a:p>
            <a:pPr fontAlgn="base"/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dirty="0" smtClean="0">
                <a:solidFill>
                  <a:schemeClr val="tx1"/>
                </a:solidFill>
              </a:rPr>
              <a:t>Procestoval </a:t>
            </a:r>
            <a:r>
              <a:rPr lang="cs-CZ" dirty="0">
                <a:solidFill>
                  <a:schemeClr val="tx1"/>
                </a:solidFill>
              </a:rPr>
              <a:t>jižní </a:t>
            </a:r>
            <a:r>
              <a:rPr lang="cs-CZ" dirty="0" smtClean="0">
                <a:solidFill>
                  <a:schemeClr val="tx1"/>
                </a:solidFill>
              </a:rPr>
              <a:t>Afriku, zasloužil </a:t>
            </a:r>
            <a:r>
              <a:rPr lang="cs-CZ" dirty="0">
                <a:solidFill>
                  <a:schemeClr val="tx1"/>
                </a:solidFill>
              </a:rPr>
              <a:t>se o zpřesnění </a:t>
            </a:r>
            <a:r>
              <a:rPr lang="cs-CZ" dirty="0" smtClean="0">
                <a:solidFill>
                  <a:schemeClr val="tx1"/>
                </a:solidFill>
              </a:rPr>
              <a:t>map. Na cestách strávil 11 let.  </a:t>
            </a:r>
          </a:p>
          <a:p>
            <a:pPr fontAlgn="base"/>
            <a:r>
              <a:rPr lang="cs-CZ" dirty="0" smtClean="0">
                <a:solidFill>
                  <a:schemeClr val="tx1"/>
                </a:solidFill>
              </a:rPr>
              <a:t>V </a:t>
            </a:r>
            <a:r>
              <a:rPr lang="cs-CZ" dirty="0">
                <a:solidFill>
                  <a:schemeClr val="tx1"/>
                </a:solidFill>
              </a:rPr>
              <a:t>neuvěřitelně těžkých podmínkách shromažďoval geniální sbírky. </a:t>
            </a:r>
            <a:r>
              <a:rPr lang="cs-CZ" smtClean="0">
                <a:solidFill>
                  <a:schemeClr val="tx1"/>
                </a:solidFill>
              </a:rPr>
              <a:t>Popsal </a:t>
            </a:r>
            <a:r>
              <a:rPr lang="cs-CZ" dirty="0" smtClean="0">
                <a:solidFill>
                  <a:schemeClr val="tx1"/>
                </a:solidFill>
              </a:rPr>
              <a:t>Viktoriiny vodopády a pramen řeky Kongo.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36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Emil </a:t>
            </a:r>
            <a:r>
              <a:rPr lang="cs-CZ" sz="4000" dirty="0" smtClean="0"/>
              <a:t>Holub (1847-1902)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Kniha o cestovateli Emilu Holubovi - Úžeh</a:t>
            </a:r>
            <a:endParaRPr lang="cs-CZ" dirty="0"/>
          </a:p>
        </p:txBody>
      </p:sp>
      <p:pic>
        <p:nvPicPr>
          <p:cNvPr id="1026" name="Picture 2" descr="D:\Sdilena\knihovna\knihovnické lekce\čeští cestovatelé\Jana Štroblová - Úže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49654"/>
            <a:ext cx="2592288" cy="373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30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Miloslav </a:t>
            </a:r>
            <a:r>
              <a:rPr lang="cs-CZ" b="1" dirty="0" err="1"/>
              <a:t>Stingl</a:t>
            </a:r>
            <a:r>
              <a:rPr lang="cs-CZ" b="1" dirty="0"/>
              <a:t> </a:t>
            </a:r>
            <a:r>
              <a:rPr lang="cs-CZ" dirty="0"/>
              <a:t>(1930-2020)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704"/>
            <a:ext cx="8229600" cy="4248616"/>
          </a:xfrm>
        </p:spPr>
        <p:txBody>
          <a:bodyPr>
            <a:normAutofit/>
          </a:bodyPr>
          <a:lstStyle/>
          <a:p>
            <a:pPr lvl="0"/>
            <a:r>
              <a:rPr lang="cs-CZ" dirty="0" smtClean="0"/>
              <a:t>Český cestovatel, etnograf a spisovatel, </a:t>
            </a:r>
            <a:r>
              <a:rPr lang="cs-CZ" dirty="0"/>
              <a:t>který osobně poznal řadu domorodých kultur a zpracoval své zážitky v četných knihách. Byl čestným náčelníkem </a:t>
            </a:r>
            <a:r>
              <a:rPr lang="cs-CZ" dirty="0" smtClean="0"/>
              <a:t>indiánského kmene </a:t>
            </a:r>
            <a:r>
              <a:rPr lang="cs-CZ" dirty="0" err="1" smtClean="0"/>
              <a:t>Kikapú</a:t>
            </a:r>
            <a:r>
              <a:rPr lang="cs-CZ" dirty="0" smtClean="0"/>
              <a:t> (</a:t>
            </a:r>
            <a:r>
              <a:rPr lang="cs-CZ" dirty="0" err="1" smtClean="0"/>
              <a:t>Kickapoo</a:t>
            </a:r>
            <a:r>
              <a:rPr lang="cs-CZ" dirty="0"/>
              <a:t>).Procestoval 151 zemí na všech kontinentech. Na cestách strávil 19 let.</a:t>
            </a:r>
          </a:p>
          <a:p>
            <a:endParaRPr lang="cs-CZ" dirty="0" smtClean="0"/>
          </a:p>
        </p:txBody>
      </p:sp>
      <p:pic>
        <p:nvPicPr>
          <p:cNvPr id="1026" name="Picture 2" descr="C:\Users\knihovna\Desktop\Miloslav_Stingl_2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04664"/>
            <a:ext cx="1178179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18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Miloslav</a:t>
            </a:r>
            <a:r>
              <a:rPr lang="cs-CZ" dirty="0" smtClean="0"/>
              <a:t> </a:t>
            </a:r>
            <a:r>
              <a:rPr lang="cs-CZ" dirty="0" err="1" smtClean="0"/>
              <a:t>Stingl</a:t>
            </a:r>
            <a:r>
              <a:rPr lang="cs-CZ" dirty="0" smtClean="0"/>
              <a:t> (1930-2020)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53" y="1844825"/>
            <a:ext cx="3220189" cy="4344268"/>
          </a:xfrm>
        </p:spPr>
      </p:pic>
      <p:pic>
        <p:nvPicPr>
          <p:cNvPr id="2050" name="Picture 2" descr="D:\Sdilena\knihovna\knihovnické lekce\čeští cestovatelé\Miloslav Stingl Černí bohové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2980834" cy="434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04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74817"/>
          </a:xfrm>
        </p:spPr>
        <p:txBody>
          <a:bodyPr/>
          <a:lstStyle/>
          <a:p>
            <a:r>
              <a:rPr lang="cs-CZ" dirty="0" smtClean="0"/>
              <a:t>Miroslav </a:t>
            </a:r>
            <a:r>
              <a:rPr lang="cs-CZ" sz="4000" dirty="0" smtClean="0"/>
              <a:t>Zikmund</a:t>
            </a:r>
            <a:r>
              <a:rPr lang="cs-CZ" dirty="0" smtClean="0"/>
              <a:t> (1919)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51520" y="1785588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/>
              <a:t>V letech </a:t>
            </a:r>
            <a:r>
              <a:rPr lang="cs-CZ" sz="3200" dirty="0" smtClean="0"/>
              <a:t>1947</a:t>
            </a:r>
            <a:r>
              <a:rPr lang="cs-CZ" sz="3200" dirty="0"/>
              <a:t> až </a:t>
            </a:r>
            <a:r>
              <a:rPr lang="cs-CZ" sz="3200" dirty="0" smtClean="0"/>
              <a:t>1950</a:t>
            </a:r>
            <a:r>
              <a:rPr lang="cs-CZ" sz="3200" dirty="0"/>
              <a:t> </a:t>
            </a:r>
            <a:r>
              <a:rPr lang="cs-CZ" sz="3200" dirty="0" smtClean="0"/>
              <a:t>podnikli s</a:t>
            </a:r>
            <a:r>
              <a:rPr lang="cs-CZ" sz="3200" dirty="0"/>
              <a:t> </a:t>
            </a:r>
            <a:r>
              <a:rPr lang="cs-CZ" sz="3200" dirty="0" smtClean="0"/>
              <a:t>Jiřím Hanzelkou cestu </a:t>
            </a:r>
            <a:r>
              <a:rPr lang="cs-CZ" sz="3200" dirty="0"/>
              <a:t>do </a:t>
            </a:r>
            <a:r>
              <a:rPr lang="cs-CZ" sz="3200" dirty="0" smtClean="0"/>
              <a:t>Afriky</a:t>
            </a:r>
            <a:r>
              <a:rPr lang="cs-CZ" sz="3200" dirty="0"/>
              <a:t> a </a:t>
            </a:r>
            <a:r>
              <a:rPr lang="cs-CZ" sz="3200" dirty="0" smtClean="0"/>
              <a:t>Jižní Ameriky. Výpravu </a:t>
            </a:r>
            <a:r>
              <a:rPr lang="cs-CZ" sz="3200" dirty="0"/>
              <a:t>absolvovali společně ve voze </a:t>
            </a:r>
            <a:r>
              <a:rPr lang="cs-CZ" sz="3200" dirty="0" smtClean="0"/>
              <a:t>Tatra T 87</a:t>
            </a:r>
            <a:endParaRPr lang="cs-CZ" sz="32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996952"/>
            <a:ext cx="2880320" cy="3589184"/>
          </a:xfrm>
        </p:spPr>
      </p:pic>
    </p:spTree>
    <p:extLst>
      <p:ext uri="{BB962C8B-B14F-4D97-AF65-F5344CB8AC3E}">
        <p14:creationId xmlns:p14="http://schemas.microsoft.com/office/powerpoint/2010/main" val="924525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1"/>
            <a:ext cx="8229600" cy="3135009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Jiří Hanzelka (</a:t>
            </a:r>
            <a:r>
              <a:rPr lang="cs-CZ" sz="4000" dirty="0" smtClean="0"/>
              <a:t>1919-2003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200" dirty="0" smtClean="0"/>
              <a:t>Československým </a:t>
            </a:r>
            <a:r>
              <a:rPr lang="cs-CZ" sz="3200" dirty="0"/>
              <a:t>rozhlasem odvysíláno více jak 700 </a:t>
            </a:r>
            <a:r>
              <a:rPr lang="cs-CZ" sz="3200" dirty="0" smtClean="0"/>
              <a:t>reportáží z cest. Přivezl </a:t>
            </a:r>
            <a:r>
              <a:rPr lang="cs-CZ" sz="3200" dirty="0"/>
              <a:t>velké množství fotografií a filmového materiálu.</a:t>
            </a:r>
            <a:br>
              <a:rPr lang="cs-CZ" sz="3200" dirty="0"/>
            </a:br>
            <a:endParaRPr lang="cs-CZ" sz="3200" dirty="0"/>
          </a:p>
        </p:txBody>
      </p:sp>
      <p:pic>
        <p:nvPicPr>
          <p:cNvPr id="4" name="Picture 2" descr="C:\Users\knihovn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6632"/>
            <a:ext cx="1584000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knihovna\Desktop\hanz.jf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09183"/>
            <a:ext cx="2135722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knihovna\Desktop\hanz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35" y="3663182"/>
            <a:ext cx="2045555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knihovna\Desktop\images.jf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11681"/>
            <a:ext cx="2286576" cy="294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231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/>
          <a:lstStyle/>
          <a:p>
            <a:r>
              <a:rPr lang="cs-CZ" dirty="0" smtClean="0"/>
              <a:t>Jiří </a:t>
            </a:r>
            <a:r>
              <a:rPr lang="cs-CZ" sz="4000" dirty="0" smtClean="0"/>
              <a:t>Mára</a:t>
            </a:r>
            <a:r>
              <a:rPr lang="cs-CZ" dirty="0" smtClean="0"/>
              <a:t> (1966)</a:t>
            </a:r>
            <a:br>
              <a:rPr lang="cs-CZ" dirty="0" smtClean="0"/>
            </a:br>
            <a:r>
              <a:rPr lang="cs-CZ" sz="3200" dirty="0" smtClean="0"/>
              <a:t>cestoval se svým synem, který byl na vozíku</a:t>
            </a:r>
            <a:endParaRPr lang="cs-CZ" sz="3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348880"/>
            <a:ext cx="2664296" cy="4049078"/>
          </a:xfrm>
          <a:ln>
            <a:solidFill>
              <a:schemeClr val="accent1"/>
            </a:solidFill>
          </a:ln>
        </p:spPr>
      </p:pic>
      <p:pic>
        <p:nvPicPr>
          <p:cNvPr id="3074" name="Picture 2" descr="D:\Sdilena\knihovna\knihovnické lekce\čeští cestovatelé\Jiří Mára Střípky z Evro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2613051" cy="406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72988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139</Words>
  <Application>Microsoft Office PowerPoint</Application>
  <PresentationFormat>Předvádění na obrazovce (4:3)</PresentationFormat>
  <Paragraphs>34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Místní knihovna Mosty u Jablunkova</vt:lpstr>
      <vt:lpstr>Čeští cestovatelé</vt:lpstr>
      <vt:lpstr>Emil Holub (1847-1902) </vt:lpstr>
      <vt:lpstr>Emil Holub (1847-1902)</vt:lpstr>
      <vt:lpstr>Miloslav Stingl (1930-2020) </vt:lpstr>
      <vt:lpstr>Miloslav Stingl (1930-2020)</vt:lpstr>
      <vt:lpstr>Miroslav Zikmund (1919)</vt:lpstr>
      <vt:lpstr>Jiří Hanzelka (1919-2003)  Československým rozhlasem odvysíláno více jak 700 reportáží z cest. Přivezl velké množství fotografií a filmového materiálu. </vt:lpstr>
      <vt:lpstr>Jiří Mára (1966) cestoval se svým synem, který byl na vozíku</vt:lpstr>
      <vt:lpstr>Ladislav Zibura (1992) cestuje pěšky, stopem, na kole i v autě</vt:lpstr>
      <vt:lpstr> Petra Braunová (1967)  kniha o vztahu otce a syna na dobrodružné výpravě</vt:lpstr>
      <vt:lpstr>Kateřina Ostrá …i cestovat se dá úsporně</vt:lpstr>
      <vt:lpstr>Monika Benešová</vt:lpstr>
      <vt:lpstr>Pár otázek na závěr: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Čeští cestovatelé</dc:title>
  <dc:creator>knihovna</dc:creator>
  <cp:lastModifiedBy>knihovna</cp:lastModifiedBy>
  <cp:revision>47</cp:revision>
  <dcterms:created xsi:type="dcterms:W3CDTF">2021-03-29T09:27:53Z</dcterms:created>
  <dcterms:modified xsi:type="dcterms:W3CDTF">2021-05-06T08:13:27Z</dcterms:modified>
</cp:coreProperties>
</file>