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0DB945-6CF5-4D42-A6A1-29313665EE41}" type="datetimeFigureOut">
              <a:rPr lang="cs-CZ" smtClean="0"/>
              <a:pPr/>
              <a:t>09.11.2020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E09A9-E25B-486B-A553-9648BAE5089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1B6D-65A5-47A7-880F-FF69CDB5CB30}" type="datetimeFigureOut">
              <a:rPr lang="cs-CZ" smtClean="0"/>
              <a:pPr/>
              <a:t>09.11.2020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19B9-1085-40E2-8B9C-34328B2743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1B6D-65A5-47A7-880F-FF69CDB5CB30}" type="datetimeFigureOut">
              <a:rPr lang="cs-CZ" smtClean="0"/>
              <a:pPr/>
              <a:t>09.11.2020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19B9-1085-40E2-8B9C-34328B2743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1B6D-65A5-47A7-880F-FF69CDB5CB30}" type="datetimeFigureOut">
              <a:rPr lang="cs-CZ" smtClean="0"/>
              <a:pPr/>
              <a:t>09.11.2020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19B9-1085-40E2-8B9C-34328B2743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1B6D-65A5-47A7-880F-FF69CDB5CB30}" type="datetimeFigureOut">
              <a:rPr lang="cs-CZ" smtClean="0"/>
              <a:pPr/>
              <a:t>09.11.2020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19B9-1085-40E2-8B9C-34328B2743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1B6D-65A5-47A7-880F-FF69CDB5CB30}" type="datetimeFigureOut">
              <a:rPr lang="cs-CZ" smtClean="0"/>
              <a:pPr/>
              <a:t>09.11.2020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19B9-1085-40E2-8B9C-34328B2743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1B6D-65A5-47A7-880F-FF69CDB5CB30}" type="datetimeFigureOut">
              <a:rPr lang="cs-CZ" smtClean="0"/>
              <a:pPr/>
              <a:t>09.11.2020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19B9-1085-40E2-8B9C-34328B2743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1B6D-65A5-47A7-880F-FF69CDB5CB30}" type="datetimeFigureOut">
              <a:rPr lang="cs-CZ" smtClean="0"/>
              <a:pPr/>
              <a:t>09.11.2020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19B9-1085-40E2-8B9C-34328B2743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1B6D-65A5-47A7-880F-FF69CDB5CB30}" type="datetimeFigureOut">
              <a:rPr lang="cs-CZ" smtClean="0"/>
              <a:pPr/>
              <a:t>09.11.2020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19B9-1085-40E2-8B9C-34328B2743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1B6D-65A5-47A7-880F-FF69CDB5CB30}" type="datetimeFigureOut">
              <a:rPr lang="cs-CZ" smtClean="0"/>
              <a:pPr/>
              <a:t>09.11.2020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19B9-1085-40E2-8B9C-34328B2743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1B6D-65A5-47A7-880F-FF69CDB5CB30}" type="datetimeFigureOut">
              <a:rPr lang="cs-CZ" smtClean="0"/>
              <a:pPr/>
              <a:t>09.11.2020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19B9-1085-40E2-8B9C-34328B2743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1B6D-65A5-47A7-880F-FF69CDB5CB30}" type="datetimeFigureOut">
              <a:rPr lang="cs-CZ" smtClean="0"/>
              <a:pPr/>
              <a:t>09.11.2020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19B9-1085-40E2-8B9C-34328B2743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61B6D-65A5-47A7-880F-FF69CDB5CB30}" type="datetimeFigureOut">
              <a:rPr lang="cs-CZ" smtClean="0"/>
              <a:pPr/>
              <a:t>09.11.2020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919B9-1085-40E2-8B9C-34328B27436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1/1a/Flag_of_Argentina.sv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000" b="1" dirty="0"/>
              <a:t>Argentina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42" name="Picture 2" descr="Soubor:Flag of Argentina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4581128"/>
            <a:ext cx="3384376" cy="21152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>
            <a:normAutofit/>
          </a:bodyPr>
          <a:lstStyle/>
          <a:p>
            <a:r>
              <a:rPr lang="cs-CZ" b="1" u="sng" dirty="0"/>
              <a:t>Základní charakteristika</a:t>
            </a:r>
            <a:r>
              <a:rPr lang="cs-CZ" sz="1600" b="1" u="sng" dirty="0"/>
              <a:t>(zapiš so sešitu)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/>
          <a:lstStyle/>
          <a:p>
            <a:r>
              <a:rPr lang="cs-CZ" dirty="0"/>
              <a:t>Hlavní město </a:t>
            </a:r>
            <a:r>
              <a:rPr lang="cs-CZ" dirty="0">
                <a:solidFill>
                  <a:srgbClr val="FF0000"/>
                </a:solidFill>
              </a:rPr>
              <a:t>– ….</a:t>
            </a:r>
          </a:p>
          <a:p>
            <a:r>
              <a:rPr lang="cs-CZ" dirty="0"/>
              <a:t>Rozloha </a:t>
            </a:r>
            <a:r>
              <a:rPr lang="cs-CZ" dirty="0">
                <a:solidFill>
                  <a:srgbClr val="FF0000"/>
                </a:solidFill>
              </a:rPr>
              <a:t>……</a:t>
            </a:r>
            <a:r>
              <a:rPr lang="cs-CZ" dirty="0"/>
              <a:t>km</a:t>
            </a:r>
            <a:r>
              <a:rPr lang="cs-CZ" baseline="30000" dirty="0"/>
              <a:t>2</a:t>
            </a:r>
            <a:r>
              <a:rPr lang="cs-CZ" dirty="0"/>
              <a:t> (2 největší stát JA)</a:t>
            </a:r>
          </a:p>
          <a:p>
            <a:r>
              <a:rPr lang="cs-CZ" dirty="0"/>
              <a:t>Počet obyvatel – </a:t>
            </a:r>
            <a:r>
              <a:rPr lang="cs-CZ" dirty="0">
                <a:solidFill>
                  <a:srgbClr val="FF0000"/>
                </a:solidFill>
              </a:rPr>
              <a:t>….</a:t>
            </a:r>
            <a:r>
              <a:rPr lang="cs-CZ" dirty="0"/>
              <a:t> miliónů</a:t>
            </a:r>
          </a:p>
          <a:p>
            <a:r>
              <a:rPr lang="cs-CZ" dirty="0"/>
              <a:t>Úřední jazyk – </a:t>
            </a:r>
            <a:r>
              <a:rPr lang="cs-CZ" dirty="0">
                <a:solidFill>
                  <a:srgbClr val="FF0000"/>
                </a:solidFill>
              </a:rPr>
              <a:t>……</a:t>
            </a:r>
          </a:p>
          <a:p>
            <a:r>
              <a:rPr lang="cs-CZ" dirty="0"/>
              <a:t>Náboženství – </a:t>
            </a:r>
            <a:r>
              <a:rPr lang="cs-CZ" dirty="0">
                <a:solidFill>
                  <a:srgbClr val="FF0000"/>
                </a:solidFill>
              </a:rPr>
              <a:t>……</a:t>
            </a:r>
          </a:p>
          <a:p>
            <a:r>
              <a:rPr lang="cs-CZ" dirty="0"/>
              <a:t>Státní zřízení – federace</a:t>
            </a:r>
          </a:p>
          <a:p>
            <a:r>
              <a:rPr lang="cs-CZ" dirty="0"/>
              <a:t>Původní obyvatelé - </a:t>
            </a:r>
            <a:r>
              <a:rPr lang="cs-CZ" dirty="0">
                <a:solidFill>
                  <a:srgbClr val="FF0000"/>
                </a:solidFill>
              </a:rPr>
              <a:t>…….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Přírodní podmínky </a:t>
            </a:r>
            <a:r>
              <a:rPr lang="cs-CZ" sz="1600" b="1" u="sng" dirty="0"/>
              <a:t>(zapiš do sešitu a najdi na mapě)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 – rovina G</a:t>
            </a:r>
            <a:r>
              <a:rPr lang="cs-CZ" dirty="0">
                <a:solidFill>
                  <a:srgbClr val="FF0000"/>
                </a:solidFill>
              </a:rPr>
              <a:t>……………….</a:t>
            </a:r>
          </a:p>
          <a:p>
            <a:r>
              <a:rPr lang="cs-CZ" dirty="0"/>
              <a:t>Střed – L</a:t>
            </a:r>
            <a:r>
              <a:rPr lang="cs-CZ" dirty="0">
                <a:solidFill>
                  <a:srgbClr val="FF0000"/>
                </a:solidFill>
              </a:rPr>
              <a:t>…………………</a:t>
            </a:r>
          </a:p>
          <a:p>
            <a:r>
              <a:rPr lang="cs-CZ" dirty="0"/>
              <a:t>Z – Andy (nejvyšší vrchol Ameriky – Aconcagua </a:t>
            </a:r>
            <a:r>
              <a:rPr lang="cs-CZ" dirty="0">
                <a:solidFill>
                  <a:srgbClr val="FF0000"/>
                </a:solidFill>
              </a:rPr>
              <a:t>……….</a:t>
            </a:r>
            <a:r>
              <a:rPr lang="cs-CZ" dirty="0" err="1"/>
              <a:t>m.n.m</a:t>
            </a:r>
            <a:r>
              <a:rPr lang="cs-CZ" dirty="0"/>
              <a:t>)</a:t>
            </a:r>
          </a:p>
          <a:p>
            <a:r>
              <a:rPr lang="cs-CZ" dirty="0"/>
              <a:t>Jezero T</a:t>
            </a:r>
            <a:r>
              <a:rPr lang="cs-CZ" dirty="0">
                <a:solidFill>
                  <a:srgbClr val="FF0000"/>
                </a:solidFill>
              </a:rPr>
              <a:t>………</a:t>
            </a:r>
            <a:r>
              <a:rPr lang="cs-CZ" dirty="0"/>
              <a:t> (nejvýše položené jezero světa)</a:t>
            </a:r>
          </a:p>
          <a:p>
            <a:r>
              <a:rPr lang="cs-CZ" dirty="0"/>
              <a:t>Řeka P</a:t>
            </a:r>
            <a:r>
              <a:rPr lang="cs-CZ" dirty="0">
                <a:solidFill>
                  <a:srgbClr val="FF0000"/>
                </a:solidFill>
              </a:rPr>
              <a:t>…………</a:t>
            </a:r>
            <a:r>
              <a:rPr lang="cs-CZ" dirty="0"/>
              <a:t>(přítoky Paraguay a Uruguay)</a:t>
            </a:r>
          </a:p>
          <a:p>
            <a:r>
              <a:rPr lang="cs-CZ" dirty="0"/>
              <a:t>Poušť </a:t>
            </a:r>
            <a:r>
              <a:rPr lang="cs-CZ" dirty="0" err="1"/>
              <a:t>Atakama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Soubor:Aconcagua from ba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11599"/>
            <a:ext cx="4067944" cy="6046401"/>
          </a:xfrm>
          <a:prstGeom prst="rect">
            <a:avLst/>
          </a:prstGeom>
          <a:noFill/>
        </p:spPr>
      </p:pic>
      <p:pic>
        <p:nvPicPr>
          <p:cNvPr id="15366" name="Picture 6" descr="Soubor:Ilha do Sol23 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3459453"/>
            <a:ext cx="5076056" cy="3398547"/>
          </a:xfrm>
          <a:prstGeom prst="rect">
            <a:avLst/>
          </a:prstGeom>
          <a:noFill/>
        </p:spPr>
      </p:pic>
      <p:pic>
        <p:nvPicPr>
          <p:cNvPr id="15370" name="Picture 10" descr="Soubor:Atacama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0"/>
            <a:ext cx="5076056" cy="3488917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0" y="188640"/>
            <a:ext cx="4067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Poznej co vidíš na obrázku.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/>
              <a:t>Ekonomická charakteristika</a:t>
            </a:r>
            <a:r>
              <a:rPr lang="cs-CZ" sz="2700" b="1" u="sng" dirty="0"/>
              <a:t>(zapiš so sešitu)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Přírodní zdroje – ropa, zemní plyn, stříbro, zlato</a:t>
            </a:r>
          </a:p>
          <a:p>
            <a:r>
              <a:rPr lang="cs-CZ" dirty="0"/>
              <a:t>Strojírenská výroba – automobily, lodě, letadla, vagóny, zemědělské stroje</a:t>
            </a:r>
          </a:p>
          <a:p>
            <a:r>
              <a:rPr lang="cs-CZ" u="sng" dirty="0"/>
              <a:t>Potravinářský průmysl </a:t>
            </a:r>
            <a:r>
              <a:rPr lang="cs-CZ" dirty="0"/>
              <a:t>– hospodářsky nejvýznamnější – zemědělský stát</a:t>
            </a:r>
          </a:p>
          <a:p>
            <a:r>
              <a:rPr lang="cs-CZ" u="sng" dirty="0"/>
              <a:t>Zemědělství</a:t>
            </a:r>
            <a:r>
              <a:rPr lang="cs-CZ" dirty="0"/>
              <a:t> – velkostatky zaměřené na pěstování </a:t>
            </a:r>
            <a:r>
              <a:rPr lang="cs-CZ" dirty="0">
                <a:solidFill>
                  <a:srgbClr val="FF0000"/>
                </a:solidFill>
              </a:rPr>
              <a:t>…………,……………,…………………..</a:t>
            </a:r>
            <a:r>
              <a:rPr lang="cs-CZ" dirty="0"/>
              <a:t>na vývoz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Zajímavosti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Gaučové – jihoameričtí kovbojové</a:t>
            </a:r>
          </a:p>
          <a:p>
            <a:r>
              <a:rPr lang="cs-CZ" dirty="0"/>
              <a:t>Argentinské peso – platidlo</a:t>
            </a:r>
          </a:p>
          <a:p>
            <a:r>
              <a:rPr lang="cs-CZ" dirty="0"/>
              <a:t>Lionel </a:t>
            </a:r>
            <a:r>
              <a:rPr lang="cs-CZ" dirty="0" err="1"/>
              <a:t>Messi</a:t>
            </a:r>
            <a:r>
              <a:rPr lang="cs-CZ" dirty="0"/>
              <a:t> – současný nejlepší fotbalista světa (podle některých názorů</a:t>
            </a:r>
            <a:r>
              <a:rPr lang="cs-CZ" dirty="0">
                <a:sym typeface="Wingdings" panose="05000000000000000000" pitchFamily="2" charset="2"/>
              </a:rPr>
              <a:t></a:t>
            </a:r>
            <a:r>
              <a:rPr lang="cs-CZ" dirty="0"/>
              <a:t>)</a:t>
            </a:r>
          </a:p>
          <a:p>
            <a:r>
              <a:rPr lang="cs-CZ" dirty="0" err="1"/>
              <a:t>Itaipú</a:t>
            </a:r>
            <a:r>
              <a:rPr lang="cs-CZ" dirty="0"/>
              <a:t> – největší vodní elektrárna na světě na řece </a:t>
            </a:r>
            <a:r>
              <a:rPr lang="cs-CZ" dirty="0" err="1"/>
              <a:t>Paraná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Soubor:Itaipu 1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7295" y="-106803"/>
            <a:ext cx="6336705" cy="4752528"/>
          </a:xfrm>
          <a:prstGeom prst="rect">
            <a:avLst/>
          </a:prstGeom>
          <a:noFill/>
        </p:spPr>
      </p:pic>
      <p:pic>
        <p:nvPicPr>
          <p:cNvPr id="19458" name="Picture 2" descr="Soubor:1 Peso Co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25752"/>
            <a:ext cx="2843808" cy="2232248"/>
          </a:xfrm>
          <a:prstGeom prst="rect">
            <a:avLst/>
          </a:prstGeom>
          <a:noFill/>
        </p:spPr>
      </p:pic>
      <p:pic>
        <p:nvPicPr>
          <p:cNvPr id="19460" name="Picture 4" descr="Lionel Messi 31mar200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"/>
            <a:ext cx="2806695" cy="3789040"/>
          </a:xfrm>
          <a:prstGeom prst="rect">
            <a:avLst/>
          </a:prstGeom>
          <a:noFill/>
        </p:spPr>
      </p:pic>
      <p:pic>
        <p:nvPicPr>
          <p:cNvPr id="1026" name="Picture 2" descr="Aerovod • Diego Maradona • Film on-line">
            <a:extLst>
              <a:ext uri="{FF2B5EF4-FFF2-40B4-BE49-F238E27FC236}">
                <a16:creationId xmlns:a16="http://schemas.microsoft.com/office/drawing/2014/main" id="{F3BC9632-39F4-4955-B311-2997C3468B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437112"/>
            <a:ext cx="3475605" cy="2317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182</Words>
  <Application>Microsoft Office PowerPoint</Application>
  <PresentationFormat>Předvádění na obrazovce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sady Office</vt:lpstr>
      <vt:lpstr>Argentina</vt:lpstr>
      <vt:lpstr>Základní charakteristika(zapiš so sešitu)</vt:lpstr>
      <vt:lpstr>Přírodní podmínky (zapiš do sešitu a najdi na mapě)</vt:lpstr>
      <vt:lpstr>Prezentace aplikace PowerPoint</vt:lpstr>
      <vt:lpstr>Ekonomická charakteristika(zapiš so sešitu)</vt:lpstr>
      <vt:lpstr>Zajímavosti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Jan Beiger</cp:lastModifiedBy>
  <cp:revision>14</cp:revision>
  <dcterms:created xsi:type="dcterms:W3CDTF">2011-10-08T18:28:43Z</dcterms:created>
  <dcterms:modified xsi:type="dcterms:W3CDTF">2020-11-09T06:55:29Z</dcterms:modified>
</cp:coreProperties>
</file>