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8" r:id="rId4"/>
    <p:sldId id="263" r:id="rId5"/>
    <p:sldId id="259" r:id="rId6"/>
    <p:sldId id="262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EC2FC-E098-47F4-9393-CD49B26D5EDA}" type="datetimeFigureOut">
              <a:rPr lang="cs-CZ" smtClean="0"/>
              <a:pPr/>
              <a:t>24.11.2020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978BC-552D-42F1-8F81-31AA626D31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EC2FC-E098-47F4-9393-CD49B26D5EDA}" type="datetimeFigureOut">
              <a:rPr lang="cs-CZ" smtClean="0"/>
              <a:pPr/>
              <a:t>24.11.2020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978BC-552D-42F1-8F81-31AA626D31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EC2FC-E098-47F4-9393-CD49B26D5EDA}" type="datetimeFigureOut">
              <a:rPr lang="cs-CZ" smtClean="0"/>
              <a:pPr/>
              <a:t>24.11.2020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978BC-552D-42F1-8F81-31AA626D31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EC2FC-E098-47F4-9393-CD49B26D5EDA}" type="datetimeFigureOut">
              <a:rPr lang="cs-CZ" smtClean="0"/>
              <a:pPr/>
              <a:t>24.11.2020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978BC-552D-42F1-8F81-31AA626D31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EC2FC-E098-47F4-9393-CD49B26D5EDA}" type="datetimeFigureOut">
              <a:rPr lang="cs-CZ" smtClean="0"/>
              <a:pPr/>
              <a:t>24.11.2020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978BC-552D-42F1-8F81-31AA626D31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EC2FC-E098-47F4-9393-CD49B26D5EDA}" type="datetimeFigureOut">
              <a:rPr lang="cs-CZ" smtClean="0"/>
              <a:pPr/>
              <a:t>24.11.2020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978BC-552D-42F1-8F81-31AA626D31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EC2FC-E098-47F4-9393-CD49B26D5EDA}" type="datetimeFigureOut">
              <a:rPr lang="cs-CZ" smtClean="0"/>
              <a:pPr/>
              <a:t>24.11.2020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978BC-552D-42F1-8F81-31AA626D31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EC2FC-E098-47F4-9393-CD49B26D5EDA}" type="datetimeFigureOut">
              <a:rPr lang="cs-CZ" smtClean="0"/>
              <a:pPr/>
              <a:t>24.11.2020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978BC-552D-42F1-8F81-31AA626D31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EC2FC-E098-47F4-9393-CD49B26D5EDA}" type="datetimeFigureOut">
              <a:rPr lang="cs-CZ" smtClean="0"/>
              <a:pPr/>
              <a:t>24.11.2020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978BC-552D-42F1-8F81-31AA626D31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EC2FC-E098-47F4-9393-CD49B26D5EDA}" type="datetimeFigureOut">
              <a:rPr lang="cs-CZ" smtClean="0"/>
              <a:pPr/>
              <a:t>24.11.2020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978BC-552D-42F1-8F81-31AA626D31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EC2FC-E098-47F4-9393-CD49B26D5EDA}" type="datetimeFigureOut">
              <a:rPr lang="cs-CZ" smtClean="0"/>
              <a:pPr/>
              <a:t>24.11.2020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978BC-552D-42F1-8F81-31AA626D31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EC2FC-E098-47F4-9393-CD49B26D5EDA}" type="datetimeFigureOut">
              <a:rPr lang="cs-CZ" smtClean="0"/>
              <a:pPr/>
              <a:t>24.11.2020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978BC-552D-42F1-8F81-31AA626D317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//upload.wikimedia.org/wikipedia/commons/7/7c/Buddha_lantau.jp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//upload.wikimedia.org/wikipedia/commons/8/85/Tenzin_Gyatzo_foto_1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iki/Tibe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//upload.wikimedia.org/wikipedia/commons/0/0a/IMG_1972_Sakya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//upload.wikimedia.org/wikipedia/commons/8/8c/Chua_Thay_Haudien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Soubor:Buddha lantau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88640"/>
            <a:ext cx="6840760" cy="6453547"/>
          </a:xfrm>
          <a:prstGeom prst="rect">
            <a:avLst/>
          </a:prstGeom>
          <a:noFill/>
        </p:spPr>
      </p:pic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8000" b="1" dirty="0">
                <a:solidFill>
                  <a:schemeClr val="accent6">
                    <a:lumMod val="75000"/>
                  </a:schemeClr>
                </a:solidFill>
              </a:rPr>
              <a:t>Buddhismus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Současná osobnost šířící buddhismus po celém světě – </a:t>
            </a:r>
            <a:r>
              <a:rPr lang="cs-CZ" b="1" dirty="0">
                <a:solidFill>
                  <a:srgbClr val="FF0000"/>
                </a:solidFill>
              </a:rPr>
              <a:t>………….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7410" name="Picture 2" descr="Soubor:Tenzin Gyatzo foto 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1700808"/>
            <a:ext cx="4104456" cy="51571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cs-CZ" b="1" dirty="0"/>
              <a:t>Základy Buddhismu </a:t>
            </a:r>
            <a:r>
              <a:rPr lang="cs-CZ" sz="1800" b="1" dirty="0"/>
              <a:t>(zapiš do sešitu)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60640"/>
          </a:xfrm>
        </p:spPr>
        <p:txBody>
          <a:bodyPr>
            <a:normAutofit fontScale="92500"/>
          </a:bodyPr>
          <a:lstStyle/>
          <a:p>
            <a:r>
              <a:rPr lang="cs-CZ" dirty="0"/>
              <a:t>Vzniklo ... století př. </a:t>
            </a:r>
            <a:r>
              <a:rPr lang="cs-CZ" dirty="0" err="1"/>
              <a:t>Kr</a:t>
            </a:r>
            <a:r>
              <a:rPr lang="cs-CZ" dirty="0"/>
              <a:t>. v </a:t>
            </a:r>
            <a:r>
              <a:rPr lang="cs-CZ" u="sng" dirty="0"/>
              <a:t>severní Indii</a:t>
            </a:r>
          </a:p>
          <a:p>
            <a:r>
              <a:rPr lang="cs-CZ" u="sng" dirty="0"/>
              <a:t>Jedno z nejrozšířenějších </a:t>
            </a:r>
            <a:r>
              <a:rPr lang="cs-CZ" dirty="0"/>
              <a:t>světových náboženství (přes 300 miliónů věřících)</a:t>
            </a:r>
          </a:p>
          <a:p>
            <a:r>
              <a:rPr lang="cs-CZ" dirty="0"/>
              <a:t>Zakladatel </a:t>
            </a:r>
            <a:r>
              <a:rPr lang="cs-CZ" u="sng" dirty="0">
                <a:solidFill>
                  <a:srgbClr val="FF0000"/>
                </a:solidFill>
              </a:rPr>
              <a:t>……….</a:t>
            </a:r>
          </a:p>
          <a:p>
            <a:r>
              <a:rPr lang="cs-CZ" dirty="0"/>
              <a:t>Základem je víra v karmu a </a:t>
            </a:r>
            <a:r>
              <a:rPr lang="cs-CZ" u="sng" dirty="0"/>
              <a:t>převtělování</a:t>
            </a:r>
          </a:p>
          <a:p>
            <a:r>
              <a:rPr lang="cs-CZ" dirty="0"/>
              <a:t>Cílem věřících je překonat pozemské utrpení a dosáhnout stavu </a:t>
            </a:r>
            <a:r>
              <a:rPr lang="cs-CZ" u="sng" dirty="0"/>
              <a:t>nirvány</a:t>
            </a:r>
            <a:r>
              <a:rPr lang="cs-CZ" dirty="0"/>
              <a:t> (stav věčné blaženosti)</a:t>
            </a:r>
          </a:p>
          <a:p>
            <a:r>
              <a:rPr lang="cs-CZ" u="sng" dirty="0"/>
              <a:t>Nejrozšířenější v zemích</a:t>
            </a:r>
            <a:r>
              <a:rPr lang="cs-CZ" dirty="0"/>
              <a:t>: Srí Lanka,Laos,Vietnam,Barma,Thajsko,Malajsie,Čína,Japonsko,Korea,</a:t>
            </a:r>
            <a:r>
              <a:rPr lang="cs-CZ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Tibet</a:t>
            </a:r>
            <a:r>
              <a:rPr lang="cs-CZ" dirty="0"/>
              <a:t>,Nepál,Bhútán,Mongolsko</a:t>
            </a:r>
          </a:p>
          <a:p>
            <a:r>
              <a:rPr lang="cs-CZ" dirty="0"/>
              <a:t>Vyskytuje se i v </a:t>
            </a:r>
            <a:r>
              <a:rPr lang="cs-CZ" dirty="0">
                <a:solidFill>
                  <a:srgbClr val="FF0000"/>
                </a:solidFill>
              </a:rPr>
              <a:t>E……        a S. ………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r>
              <a:rPr lang="cs-CZ" sz="3600" b="1" dirty="0"/>
              <a:t>        Otázky k videu </a:t>
            </a:r>
            <a:r>
              <a:rPr lang="cs-CZ" sz="1800" b="1" dirty="0"/>
              <a:t>(vypracuj do sešitu a pošli foto)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976664"/>
          </a:xfrm>
        </p:spPr>
        <p:txBody>
          <a:bodyPr>
            <a:normAutofit/>
          </a:bodyPr>
          <a:lstStyle/>
          <a:p>
            <a:r>
              <a:rPr lang="cs-CZ" sz="2000" dirty="0"/>
              <a:t>Z jakých sociálních poměrů Buddha pocházel? </a:t>
            </a:r>
          </a:p>
          <a:p>
            <a:endParaRPr lang="cs-CZ" sz="2000" dirty="0"/>
          </a:p>
          <a:p>
            <a:r>
              <a:rPr lang="cs-CZ" sz="2000" dirty="0"/>
              <a:t>Kdo ukázal Buddhovi cestu k překonání utrpení?</a:t>
            </a:r>
          </a:p>
          <a:p>
            <a:endParaRPr lang="cs-CZ" sz="2000" dirty="0"/>
          </a:p>
          <a:p>
            <a:r>
              <a:rPr lang="cs-CZ" sz="2000" dirty="0"/>
              <a:t>Kolik let putoval Buddha Indií a šířil své učení?</a:t>
            </a:r>
          </a:p>
          <a:p>
            <a:endParaRPr lang="cs-CZ" sz="2000" dirty="0"/>
          </a:p>
          <a:p>
            <a:r>
              <a:rPr lang="cs-CZ" sz="2000" dirty="0"/>
              <a:t>Co je to Mantra</a:t>
            </a:r>
          </a:p>
          <a:p>
            <a:endParaRPr lang="cs-CZ" sz="2000" dirty="0"/>
          </a:p>
          <a:p>
            <a:r>
              <a:rPr lang="cs-CZ" sz="2000" dirty="0"/>
              <a:t>Kolik druhů (možností) má po smrti převtělení</a:t>
            </a:r>
          </a:p>
          <a:p>
            <a:endParaRPr lang="cs-CZ" sz="2000" dirty="0"/>
          </a:p>
          <a:p>
            <a:r>
              <a:rPr lang="cs-CZ" sz="2000" dirty="0"/>
              <a:t>Jak se nazývá duchovní a světský vládce Buddhismu? </a:t>
            </a:r>
          </a:p>
          <a:p>
            <a:endParaRPr lang="cs-CZ" sz="2000" dirty="0"/>
          </a:p>
          <a:p>
            <a:r>
              <a:rPr lang="cs-CZ" sz="2000" dirty="0"/>
              <a:t>Jak se říká prvním Buddhistickým textům (knihám)</a:t>
            </a:r>
          </a:p>
          <a:p>
            <a:endParaRPr lang="cs-CZ" sz="2000" dirty="0"/>
          </a:p>
          <a:p>
            <a:r>
              <a:rPr lang="cs-CZ" sz="2000" dirty="0"/>
              <a:t>Poselstvím Buddhismu je:</a:t>
            </a:r>
          </a:p>
          <a:p>
            <a:endParaRPr lang="cs-CZ" sz="2000" dirty="0"/>
          </a:p>
          <a:p>
            <a:endParaRPr lang="cs-CZ" dirty="0">
              <a:solidFill>
                <a:srgbClr val="FF0000"/>
              </a:solidFill>
            </a:endParaRPr>
          </a:p>
          <a:p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804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Vyznavači Buddhismu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5362" name="Picture 2" descr="Soubor:IMG 1972 Saky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340768"/>
            <a:ext cx="8542831" cy="53285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r>
              <a:rPr lang="cs-CZ" b="1" dirty="0"/>
              <a:t>Uctívání Buddhy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9458" name="Picture 2" descr="Soubor:Chua Thay Haudie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836712"/>
            <a:ext cx="4968552" cy="58264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178</Words>
  <Application>Microsoft Office PowerPoint</Application>
  <PresentationFormat>Předvádění na obrazovce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Arial</vt:lpstr>
      <vt:lpstr>Calibri</vt:lpstr>
      <vt:lpstr>Motiv sady Office</vt:lpstr>
      <vt:lpstr>Buddhismus</vt:lpstr>
      <vt:lpstr>Současná osobnost šířící buddhismus po celém světě – ………….</vt:lpstr>
      <vt:lpstr>Základy Buddhismu (zapiš do sešitu)</vt:lpstr>
      <vt:lpstr>        Otázky k videu (vypracuj do sešitu a pošli foto)</vt:lpstr>
      <vt:lpstr>Vyznavači Buddhismu</vt:lpstr>
      <vt:lpstr>Uctívání Buddhy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</dc:creator>
  <cp:lastModifiedBy>Jan Beiger</cp:lastModifiedBy>
  <cp:revision>19</cp:revision>
  <dcterms:created xsi:type="dcterms:W3CDTF">2011-11-06T18:00:33Z</dcterms:created>
  <dcterms:modified xsi:type="dcterms:W3CDTF">2020-11-24T09:27:34Z</dcterms:modified>
</cp:coreProperties>
</file>