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Beiger" userId="8370e348-c363-492c-930c-2ba352361ee1" providerId="ADAL" clId="{83636CAF-85EA-41CB-A2C9-1F92E8197502}"/>
    <pc:docChg chg="delSld modSld sldOrd">
      <pc:chgData name="Jan Beiger" userId="8370e348-c363-492c-930c-2ba352361ee1" providerId="ADAL" clId="{83636CAF-85EA-41CB-A2C9-1F92E8197502}" dt="2020-12-14T11:36:30.628" v="14" actId="20577"/>
      <pc:docMkLst>
        <pc:docMk/>
      </pc:docMkLst>
      <pc:sldChg chg="del">
        <pc:chgData name="Jan Beiger" userId="8370e348-c363-492c-930c-2ba352361ee1" providerId="ADAL" clId="{83636CAF-85EA-41CB-A2C9-1F92E8197502}" dt="2020-12-14T11:35:50.850" v="4" actId="2696"/>
        <pc:sldMkLst>
          <pc:docMk/>
          <pc:sldMk cId="0" sldId="256"/>
        </pc:sldMkLst>
      </pc:sldChg>
      <pc:sldChg chg="modSp">
        <pc:chgData name="Jan Beiger" userId="8370e348-c363-492c-930c-2ba352361ee1" providerId="ADAL" clId="{83636CAF-85EA-41CB-A2C9-1F92E8197502}" dt="2020-12-14T11:34:13.089" v="3" actId="20577"/>
        <pc:sldMkLst>
          <pc:docMk/>
          <pc:sldMk cId="0" sldId="260"/>
        </pc:sldMkLst>
        <pc:spChg chg="mod">
          <ac:chgData name="Jan Beiger" userId="8370e348-c363-492c-930c-2ba352361ee1" providerId="ADAL" clId="{83636CAF-85EA-41CB-A2C9-1F92E8197502}" dt="2020-12-14T11:34:13.089" v="3" actId="20577"/>
          <ac:spMkLst>
            <pc:docMk/>
            <pc:sldMk cId="0" sldId="260"/>
            <ac:spMk id="3" creationId="{00000000-0000-0000-0000-000000000000}"/>
          </ac:spMkLst>
        </pc:spChg>
      </pc:sldChg>
      <pc:sldChg chg="ord">
        <pc:chgData name="Jan Beiger" userId="8370e348-c363-492c-930c-2ba352361ee1" providerId="ADAL" clId="{83636CAF-85EA-41CB-A2C9-1F92E8197502}" dt="2020-12-14T11:32:59.634" v="0"/>
        <pc:sldMkLst>
          <pc:docMk/>
          <pc:sldMk cId="0" sldId="262"/>
        </pc:sldMkLst>
      </pc:sldChg>
      <pc:sldChg chg="modSp">
        <pc:chgData name="Jan Beiger" userId="8370e348-c363-492c-930c-2ba352361ee1" providerId="ADAL" clId="{83636CAF-85EA-41CB-A2C9-1F92E8197502}" dt="2020-12-14T11:36:30.628" v="14" actId="20577"/>
        <pc:sldMkLst>
          <pc:docMk/>
          <pc:sldMk cId="0" sldId="263"/>
        </pc:sldMkLst>
        <pc:spChg chg="mod">
          <ac:chgData name="Jan Beiger" userId="8370e348-c363-492c-930c-2ba352361ee1" providerId="ADAL" clId="{83636CAF-85EA-41CB-A2C9-1F92E8197502}" dt="2020-12-14T11:36:30.628" v="14" actId="20577"/>
          <ac:spMkLst>
            <pc:docMk/>
            <pc:sldMk cId="0" sldId="263"/>
            <ac:spMk id="3" creationId="{00000000-0000-0000-0000-000000000000}"/>
          </ac:spMkLst>
        </pc:spChg>
      </pc:sldChg>
    </pc:docChg>
  </pc:docChgLst>
  <pc:docChgLst>
    <pc:chgData name="Jan Beiger" userId="8370e348-c363-492c-930c-2ba352361ee1" providerId="ADAL" clId="{9C8A4AD8-49E3-4864-84F9-7E619EBA1506}"/>
    <pc:docChg chg="custSel delSld modSld sldOrd">
      <pc:chgData name="Jan Beiger" userId="8370e348-c363-492c-930c-2ba352361ee1" providerId="ADAL" clId="{9C8A4AD8-49E3-4864-84F9-7E619EBA1506}" dt="2020-12-14T11:41:39.902" v="76" actId="2696"/>
      <pc:docMkLst>
        <pc:docMk/>
      </pc:docMkLst>
      <pc:sldChg chg="delSp">
        <pc:chgData name="Jan Beiger" userId="8370e348-c363-492c-930c-2ba352361ee1" providerId="ADAL" clId="{9C8A4AD8-49E3-4864-84F9-7E619EBA1506}" dt="2020-12-14T11:38:25.829" v="0" actId="478"/>
        <pc:sldMkLst>
          <pc:docMk/>
          <pc:sldMk cId="0" sldId="258"/>
        </pc:sldMkLst>
        <pc:spChg chg="del">
          <ac:chgData name="Jan Beiger" userId="8370e348-c363-492c-930c-2ba352361ee1" providerId="ADAL" clId="{9C8A4AD8-49E3-4864-84F9-7E619EBA1506}" dt="2020-12-14T11:38:25.829" v="0" actId="478"/>
          <ac:spMkLst>
            <pc:docMk/>
            <pc:sldMk cId="0" sldId="258"/>
            <ac:spMk id="7" creationId="{00000000-0000-0000-0000-000000000000}"/>
          </ac:spMkLst>
        </pc:spChg>
      </pc:sldChg>
      <pc:sldChg chg="modSp">
        <pc:chgData name="Jan Beiger" userId="8370e348-c363-492c-930c-2ba352361ee1" providerId="ADAL" clId="{9C8A4AD8-49E3-4864-84F9-7E619EBA1506}" dt="2020-12-14T11:39:37.881" v="42" actId="20577"/>
        <pc:sldMkLst>
          <pc:docMk/>
          <pc:sldMk cId="0" sldId="260"/>
        </pc:sldMkLst>
        <pc:spChg chg="mod">
          <ac:chgData name="Jan Beiger" userId="8370e348-c363-492c-930c-2ba352361ee1" providerId="ADAL" clId="{9C8A4AD8-49E3-4864-84F9-7E619EBA1506}" dt="2020-12-14T11:39:37.881" v="42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Jan Beiger" userId="8370e348-c363-492c-930c-2ba352361ee1" providerId="ADAL" clId="{9C8A4AD8-49E3-4864-84F9-7E619EBA1506}" dt="2020-12-14T11:38:45.968" v="19" actId="20577"/>
          <ac:spMkLst>
            <pc:docMk/>
            <pc:sldMk cId="0" sldId="260"/>
            <ac:spMk id="3" creationId="{00000000-0000-0000-0000-000000000000}"/>
          </ac:spMkLst>
        </pc:spChg>
      </pc:sldChg>
      <pc:sldChg chg="del">
        <pc:chgData name="Jan Beiger" userId="8370e348-c363-492c-930c-2ba352361ee1" providerId="ADAL" clId="{9C8A4AD8-49E3-4864-84F9-7E619EBA1506}" dt="2020-12-14T11:41:39.902" v="76" actId="2696"/>
        <pc:sldMkLst>
          <pc:docMk/>
          <pc:sldMk cId="0" sldId="261"/>
        </pc:sldMkLst>
      </pc:sldChg>
      <pc:sldChg chg="modSp">
        <pc:chgData name="Jan Beiger" userId="8370e348-c363-492c-930c-2ba352361ee1" providerId="ADAL" clId="{9C8A4AD8-49E3-4864-84F9-7E619EBA1506}" dt="2020-12-14T11:40:25.940" v="51" actId="27636"/>
        <pc:sldMkLst>
          <pc:docMk/>
          <pc:sldMk cId="0" sldId="262"/>
        </pc:sldMkLst>
        <pc:spChg chg="mod">
          <ac:chgData name="Jan Beiger" userId="8370e348-c363-492c-930c-2ba352361ee1" providerId="ADAL" clId="{9C8A4AD8-49E3-4864-84F9-7E619EBA1506}" dt="2020-12-14T11:40:25.940" v="51" actId="27636"/>
          <ac:spMkLst>
            <pc:docMk/>
            <pc:sldMk cId="0" sldId="262"/>
            <ac:spMk id="2" creationId="{00000000-0000-0000-0000-000000000000}"/>
          </ac:spMkLst>
        </pc:spChg>
      </pc:sldChg>
      <pc:sldChg chg="modSp ord">
        <pc:chgData name="Jan Beiger" userId="8370e348-c363-492c-930c-2ba352361ee1" providerId="ADAL" clId="{9C8A4AD8-49E3-4864-84F9-7E619EBA1506}" dt="2020-12-14T11:41:08.529" v="75" actId="27636"/>
        <pc:sldMkLst>
          <pc:docMk/>
          <pc:sldMk cId="0" sldId="263"/>
        </pc:sldMkLst>
        <pc:spChg chg="mod">
          <ac:chgData name="Jan Beiger" userId="8370e348-c363-492c-930c-2ba352361ee1" providerId="ADAL" clId="{9C8A4AD8-49E3-4864-84F9-7E619EBA1506}" dt="2020-12-14T11:41:08.529" v="75" actId="27636"/>
          <ac:spMkLst>
            <pc:docMk/>
            <pc:sldMk cId="0" sldId="263"/>
            <ac:spMk id="2" creationId="{00000000-0000-0000-0000-000000000000}"/>
          </ac:spMkLst>
        </pc:spChg>
      </pc:sldChg>
      <pc:sldChg chg="ord">
        <pc:chgData name="Jan Beiger" userId="8370e348-c363-492c-930c-2ba352361ee1" providerId="ADAL" clId="{9C8A4AD8-49E3-4864-84F9-7E619EBA1506}" dt="2020-12-14T11:40:30.252" v="52"/>
        <pc:sldMkLst>
          <pc:docMk/>
          <pc:sldMk cId="0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3EE73-6C22-4564-93E1-91C90251C502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741F-2A10-4474-A3F1-80E5AF253A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//upload.wikimedia.org/wikipedia/commons/4/41/Flag_of_India.sv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//upload.wikimedia.org/wikipedia/commons/3/38/Indian_Woman_with_bindi.jpg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220px-Ta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4355976" cy="3573016"/>
          </a:xfrm>
          <a:prstGeom prst="rect">
            <a:avLst/>
          </a:prstGeom>
        </p:spPr>
      </p:pic>
      <p:pic>
        <p:nvPicPr>
          <p:cNvPr id="3" name="Obrázek 2" descr="800px-Sikh_pilgrim_at_the_Golden_Temple_(Harmandir_Sahib)_in_Amritsar,_In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0"/>
            <a:ext cx="4872722" cy="3573016"/>
          </a:xfrm>
          <a:prstGeom prst="rect">
            <a:avLst/>
          </a:prstGeom>
        </p:spPr>
      </p:pic>
      <p:pic>
        <p:nvPicPr>
          <p:cNvPr id="4" name="Obrázek 3" descr="200px-Panthera_tigris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573016"/>
            <a:ext cx="2378990" cy="3284984"/>
          </a:xfrm>
          <a:prstGeom prst="rect">
            <a:avLst/>
          </a:prstGeom>
        </p:spPr>
      </p:pic>
      <p:pic>
        <p:nvPicPr>
          <p:cNvPr id="2050" name="Picture 2" descr="Soubor:Indian Woman with bindi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3573016"/>
            <a:ext cx="2172750" cy="3284984"/>
          </a:xfrm>
          <a:prstGeom prst="rect">
            <a:avLst/>
          </a:prstGeom>
          <a:noFill/>
        </p:spPr>
      </p:pic>
      <p:pic>
        <p:nvPicPr>
          <p:cNvPr id="2052" name="Picture 4" descr="Soubor:Flag of India.sv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0422" y="3573016"/>
            <a:ext cx="4863578" cy="3284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290px-India_(orthographic_projection)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32656"/>
            <a:ext cx="6192688" cy="619268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843808" y="188640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600" b="1" dirty="0"/>
              <a:t>INDIE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INDIE – základní charakteristika</a:t>
            </a:r>
            <a:br>
              <a:rPr lang="cs-CZ" dirty="0"/>
            </a:br>
            <a:r>
              <a:rPr lang="cs-CZ" sz="2200" dirty="0"/>
              <a:t>zapiš do sešitu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Hlavní město – Nové Dillí</a:t>
            </a:r>
          </a:p>
          <a:p>
            <a:r>
              <a:rPr lang="cs-CZ" dirty="0"/>
              <a:t>Rozloha – 3,3 mil. km</a:t>
            </a:r>
            <a:r>
              <a:rPr lang="cs-CZ" baseline="30000" dirty="0"/>
              <a:t>2</a:t>
            </a:r>
          </a:p>
          <a:p>
            <a:r>
              <a:rPr lang="cs-CZ" u="sng" dirty="0"/>
              <a:t>Počet obyvatel </a:t>
            </a:r>
            <a:r>
              <a:rPr lang="cs-CZ" dirty="0"/>
              <a:t>– 1,35 mld. (2. na světě)</a:t>
            </a:r>
          </a:p>
          <a:p>
            <a:r>
              <a:rPr lang="cs-CZ" u="sng" dirty="0"/>
              <a:t>Úřední jazyk </a:t>
            </a:r>
            <a:r>
              <a:rPr lang="cs-CZ" dirty="0"/>
              <a:t>– hindština, angličtina</a:t>
            </a:r>
          </a:p>
          <a:p>
            <a:r>
              <a:rPr lang="cs-CZ" u="sng" dirty="0"/>
              <a:t>Náboženství</a:t>
            </a:r>
            <a:r>
              <a:rPr lang="cs-CZ" dirty="0"/>
              <a:t> – hinduismus, islám, buddhismus, </a:t>
            </a:r>
            <a:r>
              <a:rPr lang="cs-CZ" dirty="0" err="1"/>
              <a:t>sikhismus</a:t>
            </a:r>
            <a:r>
              <a:rPr lang="cs-CZ" dirty="0"/>
              <a:t>, </a:t>
            </a:r>
            <a:r>
              <a:rPr lang="cs-CZ" dirty="0" err="1"/>
              <a:t>džinismus</a:t>
            </a:r>
            <a:endParaRPr lang="cs-CZ" dirty="0"/>
          </a:p>
          <a:p>
            <a:r>
              <a:rPr lang="cs-CZ" dirty="0"/>
              <a:t>Státní zřízení – federace</a:t>
            </a:r>
          </a:p>
          <a:p>
            <a:r>
              <a:rPr lang="cs-CZ" dirty="0"/>
              <a:t>Vlastní jaderné zbraně, členem </a:t>
            </a:r>
            <a:r>
              <a:rPr lang="cs-CZ" dirty="0" err="1"/>
              <a:t>Commonwealthu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Indie – hospodářství</a:t>
            </a:r>
            <a:br>
              <a:rPr lang="cs-CZ" dirty="0"/>
            </a:br>
            <a:r>
              <a:rPr lang="cs-CZ" sz="2200" dirty="0"/>
              <a:t>zapiš do sešitu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Regionální mocnost</a:t>
            </a:r>
          </a:p>
          <a:p>
            <a:r>
              <a:rPr lang="cs-CZ" dirty="0"/>
              <a:t>Po Číně nejrychlejší růst ekonomiky</a:t>
            </a:r>
          </a:p>
          <a:p>
            <a:r>
              <a:rPr lang="cs-CZ" u="sng" dirty="0"/>
              <a:t>Dobré podmínky pro zemědělství </a:t>
            </a:r>
            <a:r>
              <a:rPr lang="cs-CZ" dirty="0"/>
              <a:t>– rýže, bavlna, proso, sója, čajovník, kaučukovník…)</a:t>
            </a:r>
          </a:p>
          <a:p>
            <a:r>
              <a:rPr lang="cs-CZ" dirty="0"/>
              <a:t>Bohatá ložiska </a:t>
            </a:r>
            <a:r>
              <a:rPr lang="cs-CZ" u="sng" dirty="0"/>
              <a:t>ropy a černého uhlí</a:t>
            </a:r>
          </a:p>
          <a:p>
            <a:r>
              <a:rPr lang="cs-CZ" dirty="0"/>
              <a:t>Vlastní kosmický program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Indie – přírodní specifika</a:t>
            </a:r>
            <a:br>
              <a:rPr lang="cs-CZ" dirty="0"/>
            </a:br>
            <a:r>
              <a:rPr lang="cs-CZ" sz="2200" dirty="0"/>
              <a:t>vyhledej a zapiš do sešitu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Vyhledej pomocí internetu co znamená výraz „monzunové podnebí“.</a:t>
            </a:r>
          </a:p>
          <a:p>
            <a:r>
              <a:rPr lang="cs-CZ" i="1" dirty="0"/>
              <a:t>Která řeka je označována hinduisty jako posvátná?</a:t>
            </a:r>
          </a:p>
          <a:p>
            <a:r>
              <a:rPr lang="cs-CZ" i="1" dirty="0"/>
              <a:t>Které pohoří se nachází na severu území Indie?</a:t>
            </a:r>
          </a:p>
          <a:p>
            <a:r>
              <a:rPr lang="cs-CZ" i="1" dirty="0"/>
              <a:t>Kde se rozprostírá nejúrodnější oblast Indie?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50900"/>
          </a:xfrm>
        </p:spPr>
        <p:txBody>
          <a:bodyPr/>
          <a:lstStyle/>
          <a:p>
            <a:r>
              <a:rPr lang="cs-CZ" dirty="0"/>
              <a:t>Indie - zajímavosti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8229600" cy="5329237"/>
          </a:xfrm>
        </p:spPr>
        <p:txBody>
          <a:bodyPr>
            <a:normAutofit fontScale="85000" lnSpcReduction="10000"/>
          </a:bodyPr>
          <a:lstStyle/>
          <a:p>
            <a:r>
              <a:rPr lang="cs-CZ" u="sng" dirty="0"/>
              <a:t>Významné národní parky </a:t>
            </a:r>
            <a:r>
              <a:rPr lang="cs-CZ" dirty="0"/>
              <a:t>– NP </a:t>
            </a:r>
            <a:r>
              <a:rPr lang="cs-CZ" dirty="0" err="1"/>
              <a:t>Sundarban</a:t>
            </a:r>
            <a:r>
              <a:rPr lang="cs-CZ" dirty="0"/>
              <a:t> (chrání bengálské tygry)</a:t>
            </a:r>
          </a:p>
          <a:p>
            <a:r>
              <a:rPr lang="cs-CZ" u="sng" dirty="0"/>
              <a:t>K2</a:t>
            </a:r>
            <a:r>
              <a:rPr lang="cs-CZ" dirty="0"/>
              <a:t> – nejvyšší hora Indie a 2. nejvyšší hora světa, v pohoří </a:t>
            </a:r>
            <a:r>
              <a:rPr lang="cs-CZ" dirty="0" err="1"/>
              <a:t>Karákoram</a:t>
            </a:r>
            <a:endParaRPr lang="cs-CZ" dirty="0"/>
          </a:p>
          <a:p>
            <a:r>
              <a:rPr lang="cs-CZ" dirty="0"/>
              <a:t>Země v níž se mluví tisíci jazyky a nářečí</a:t>
            </a:r>
          </a:p>
          <a:p>
            <a:r>
              <a:rPr lang="cs-CZ" dirty="0"/>
              <a:t>Většina obyvatelstva se řadí do sociálních vrstev – </a:t>
            </a:r>
            <a:r>
              <a:rPr lang="cs-CZ" u="sng" dirty="0"/>
              <a:t>KASTY</a:t>
            </a:r>
          </a:p>
          <a:p>
            <a:r>
              <a:rPr lang="cs-CZ" u="sng" dirty="0"/>
              <a:t>Přelidnění </a:t>
            </a:r>
            <a:r>
              <a:rPr lang="cs-CZ" u="sng" dirty="0" err="1"/>
              <a:t>ind.měst</a:t>
            </a:r>
            <a:r>
              <a:rPr lang="cs-CZ" u="sng" dirty="0"/>
              <a:t> </a:t>
            </a:r>
            <a:r>
              <a:rPr lang="cs-CZ" dirty="0"/>
              <a:t>– na předměstích chudinské slumy</a:t>
            </a:r>
          </a:p>
          <a:p>
            <a:pPr>
              <a:buNone/>
            </a:pPr>
            <a:r>
              <a:rPr lang="cs-CZ" i="1" dirty="0">
                <a:solidFill>
                  <a:srgbClr val="FF0000"/>
                </a:solidFill>
              </a:rPr>
              <a:t>     Který film oceněný 8 </a:t>
            </a:r>
            <a:r>
              <a:rPr lang="cs-CZ" i="1" dirty="0" err="1">
                <a:solidFill>
                  <a:srgbClr val="FF0000"/>
                </a:solidFill>
              </a:rPr>
              <a:t>oskary</a:t>
            </a:r>
            <a:r>
              <a:rPr lang="cs-CZ" i="1" dirty="0">
                <a:solidFill>
                  <a:srgbClr val="FF0000"/>
                </a:solidFill>
              </a:rPr>
              <a:t> je právě z tohoto chudinského prostředí?</a:t>
            </a:r>
          </a:p>
          <a:p>
            <a:r>
              <a:rPr lang="cs-CZ" u="sng" dirty="0"/>
              <a:t>Sárí</a:t>
            </a:r>
            <a:r>
              <a:rPr lang="cs-CZ" i="1" u="sng" dirty="0"/>
              <a:t> </a:t>
            </a:r>
            <a:r>
              <a:rPr lang="cs-CZ" i="1" dirty="0"/>
              <a:t>– </a:t>
            </a:r>
            <a:r>
              <a:rPr lang="cs-CZ" dirty="0"/>
              <a:t>ženský oděv nošený na indickém subkontinentu</a:t>
            </a:r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Kochi_India_slu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4475989" cy="3356992"/>
          </a:xfrm>
          <a:prstGeom prst="rect">
            <a:avLst/>
          </a:prstGeom>
        </p:spPr>
      </p:pic>
      <p:pic>
        <p:nvPicPr>
          <p:cNvPr id="3" name="Obrázek 2" descr="800px-Goa_sa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0"/>
            <a:ext cx="4644008" cy="3397497"/>
          </a:xfrm>
          <a:prstGeom prst="rect">
            <a:avLst/>
          </a:prstGeom>
        </p:spPr>
      </p:pic>
      <p:pic>
        <p:nvPicPr>
          <p:cNvPr id="4" name="Obrázek 3" descr="800px-K2_2006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356992"/>
            <a:ext cx="4572000" cy="3501008"/>
          </a:xfrm>
          <a:prstGeom prst="rect">
            <a:avLst/>
          </a:prstGeom>
        </p:spPr>
      </p:pic>
      <p:pic>
        <p:nvPicPr>
          <p:cNvPr id="5" name="Obrázek 4" descr="220px-Nan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3385141"/>
            <a:ext cx="4716016" cy="34728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220</Words>
  <Application>Microsoft Office PowerPoint</Application>
  <PresentationFormat>Předvádění na obrazovce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Prezentace aplikace PowerPoint</vt:lpstr>
      <vt:lpstr>Prezentace aplikace PowerPoint</vt:lpstr>
      <vt:lpstr>INDIE – základní charakteristika zapiš do sešitu</vt:lpstr>
      <vt:lpstr>Indie – hospodářství zapiš do sešitu</vt:lpstr>
      <vt:lpstr>Indie – přírodní specifika vyhledej a zapiš do sešitu</vt:lpstr>
      <vt:lpstr>Indie - zajímavosti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Jan Beiger</cp:lastModifiedBy>
  <cp:revision>23</cp:revision>
  <dcterms:created xsi:type="dcterms:W3CDTF">2011-10-26T07:02:26Z</dcterms:created>
  <dcterms:modified xsi:type="dcterms:W3CDTF">2020-12-14T11:41:51Z</dcterms:modified>
</cp:coreProperties>
</file>