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70" r:id="rId6"/>
    <p:sldId id="27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66"/>
    <a:srgbClr val="996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Beiger" userId="8370e348-c363-492c-930c-2ba352361ee1" providerId="ADAL" clId="{42DC56AE-A55E-4C6A-B4CF-300A4726CA68}"/>
    <pc:docChg chg="delSld modSld">
      <pc:chgData name="Jan Beiger" userId="8370e348-c363-492c-930c-2ba352361ee1" providerId="ADAL" clId="{42DC56AE-A55E-4C6A-B4CF-300A4726CA68}" dt="2021-05-17T11:23:03.694" v="12" actId="20577"/>
      <pc:docMkLst>
        <pc:docMk/>
      </pc:docMkLst>
      <pc:sldChg chg="del">
        <pc:chgData name="Jan Beiger" userId="8370e348-c363-492c-930c-2ba352361ee1" providerId="ADAL" clId="{42DC56AE-A55E-4C6A-B4CF-300A4726CA68}" dt="2021-05-17T11:22:12.578" v="0" actId="2696"/>
        <pc:sldMkLst>
          <pc:docMk/>
          <pc:sldMk cId="2216268604" sldId="256"/>
        </pc:sldMkLst>
      </pc:sldChg>
      <pc:sldChg chg="del">
        <pc:chgData name="Jan Beiger" userId="8370e348-c363-492c-930c-2ba352361ee1" providerId="ADAL" clId="{42DC56AE-A55E-4C6A-B4CF-300A4726CA68}" dt="2021-05-17T11:22:15.457" v="1" actId="2696"/>
        <pc:sldMkLst>
          <pc:docMk/>
          <pc:sldMk cId="0" sldId="269"/>
        </pc:sldMkLst>
      </pc:sldChg>
      <pc:sldChg chg="modSp">
        <pc:chgData name="Jan Beiger" userId="8370e348-c363-492c-930c-2ba352361ee1" providerId="ADAL" clId="{42DC56AE-A55E-4C6A-B4CF-300A4726CA68}" dt="2021-05-17T11:23:03.694" v="12" actId="20577"/>
        <pc:sldMkLst>
          <pc:docMk/>
          <pc:sldMk cId="0" sldId="270"/>
        </pc:sldMkLst>
        <pc:spChg chg="mod">
          <ac:chgData name="Jan Beiger" userId="8370e348-c363-492c-930c-2ba352361ee1" providerId="ADAL" clId="{42DC56AE-A55E-4C6A-B4CF-300A4726CA68}" dt="2021-05-17T11:23:03.694" v="12" actId="20577"/>
          <ac:spMkLst>
            <pc:docMk/>
            <pc:sldMk cId="0" sldId="270"/>
            <ac:spMk id="3" creationId="{00000000-0000-0000-0000-000000000000}"/>
          </ac:spMkLst>
        </pc:spChg>
      </pc:sldChg>
    </pc:docChg>
  </pc:docChgLst>
  <pc:docChgLst>
    <pc:chgData name="Jan Beiger" userId="8370e348-c363-492c-930c-2ba352361ee1" providerId="ADAL" clId="{B899B851-D153-4150-8369-8AC9AE5626D5}"/>
    <pc:docChg chg="modSld">
      <pc:chgData name="Jan Beiger" userId="8370e348-c363-492c-930c-2ba352361ee1" providerId="ADAL" clId="{B899B851-D153-4150-8369-8AC9AE5626D5}" dt="2021-05-18T06:25:12.242" v="135" actId="20577"/>
      <pc:docMkLst>
        <pc:docMk/>
      </pc:docMkLst>
      <pc:sldChg chg="modSp">
        <pc:chgData name="Jan Beiger" userId="8370e348-c363-492c-930c-2ba352361ee1" providerId="ADAL" clId="{B899B851-D153-4150-8369-8AC9AE5626D5}" dt="2021-05-18T06:24:21.543" v="85" actId="20577"/>
        <pc:sldMkLst>
          <pc:docMk/>
          <pc:sldMk cId="0" sldId="270"/>
        </pc:sldMkLst>
        <pc:spChg chg="mod">
          <ac:chgData name="Jan Beiger" userId="8370e348-c363-492c-930c-2ba352361ee1" providerId="ADAL" clId="{B899B851-D153-4150-8369-8AC9AE5626D5}" dt="2021-05-18T06:24:21.543" v="85" actId="20577"/>
          <ac:spMkLst>
            <pc:docMk/>
            <pc:sldMk cId="0" sldId="270"/>
            <ac:spMk id="3" creationId="{00000000-0000-0000-0000-000000000000}"/>
          </ac:spMkLst>
        </pc:spChg>
      </pc:sldChg>
      <pc:sldChg chg="modSp">
        <pc:chgData name="Jan Beiger" userId="8370e348-c363-492c-930c-2ba352361ee1" providerId="ADAL" clId="{B899B851-D153-4150-8369-8AC9AE5626D5}" dt="2021-05-18T06:25:12.242" v="135" actId="20577"/>
        <pc:sldMkLst>
          <pc:docMk/>
          <pc:sldMk cId="0" sldId="271"/>
        </pc:sldMkLst>
        <pc:spChg chg="mod">
          <ac:chgData name="Jan Beiger" userId="8370e348-c363-492c-930c-2ba352361ee1" providerId="ADAL" clId="{B899B851-D153-4150-8369-8AC9AE5626D5}" dt="2021-05-18T06:25:12.242" v="135" actId="20577"/>
          <ac:spMkLst>
            <pc:docMk/>
            <pc:sldMk cId="0" sldId="271"/>
            <ac:spMk id="3" creationId="{00000000-0000-0000-0000-000000000000}"/>
          </ac:spMkLst>
        </pc:spChg>
      </pc:sldChg>
    </pc:docChg>
  </pc:docChgLst>
  <pc:docChgLst>
    <pc:chgData name="Jan Beiger" userId="8370e348-c363-492c-930c-2ba352361ee1" providerId="ADAL" clId="{8797EE36-EF38-4360-B3F4-A742CFDE11A8}"/>
    <pc:docChg chg="delSld modSld">
      <pc:chgData name="Jan Beiger" userId="8370e348-c363-492c-930c-2ba352361ee1" providerId="ADAL" clId="{8797EE36-EF38-4360-B3F4-A742CFDE11A8}" dt="2021-05-18T06:22:59.353" v="155" actId="1076"/>
      <pc:docMkLst>
        <pc:docMk/>
      </pc:docMkLst>
      <pc:sldChg chg="del">
        <pc:chgData name="Jan Beiger" userId="8370e348-c363-492c-930c-2ba352361ee1" providerId="ADAL" clId="{8797EE36-EF38-4360-B3F4-A742CFDE11A8}" dt="2021-05-18T06:20:34.246" v="1" actId="2696"/>
        <pc:sldMkLst>
          <pc:docMk/>
          <pc:sldMk cId="3475500589" sldId="262"/>
        </pc:sldMkLst>
      </pc:sldChg>
      <pc:sldChg chg="del">
        <pc:chgData name="Jan Beiger" userId="8370e348-c363-492c-930c-2ba352361ee1" providerId="ADAL" clId="{8797EE36-EF38-4360-B3F4-A742CFDE11A8}" dt="2021-05-18T06:14:15.989" v="0" actId="2696"/>
        <pc:sldMkLst>
          <pc:docMk/>
          <pc:sldMk cId="242649645" sldId="268"/>
        </pc:sldMkLst>
      </pc:sldChg>
      <pc:sldChg chg="modSp modAnim">
        <pc:chgData name="Jan Beiger" userId="8370e348-c363-492c-930c-2ba352361ee1" providerId="ADAL" clId="{8797EE36-EF38-4360-B3F4-A742CFDE11A8}" dt="2021-05-18T06:22:59.353" v="155" actId="1076"/>
        <pc:sldMkLst>
          <pc:docMk/>
          <pc:sldMk cId="0" sldId="271"/>
        </pc:sldMkLst>
        <pc:spChg chg="mod">
          <ac:chgData name="Jan Beiger" userId="8370e348-c363-492c-930c-2ba352361ee1" providerId="ADAL" clId="{8797EE36-EF38-4360-B3F4-A742CFDE11A8}" dt="2021-05-18T06:22:55.806" v="154" actId="20577"/>
          <ac:spMkLst>
            <pc:docMk/>
            <pc:sldMk cId="0" sldId="271"/>
            <ac:spMk id="3" creationId="{00000000-0000-0000-0000-000000000000}"/>
          </ac:spMkLst>
        </pc:spChg>
        <pc:picChg chg="mod">
          <ac:chgData name="Jan Beiger" userId="8370e348-c363-492c-930c-2ba352361ee1" providerId="ADAL" clId="{8797EE36-EF38-4360-B3F4-A742CFDE11A8}" dt="2021-05-18T06:22:59.353" v="155" actId="1076"/>
          <ac:picMkLst>
            <pc:docMk/>
            <pc:sldMk cId="0" sldId="271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7DF03-B601-49DB-BF9F-B68153AF598F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61525-A494-4ACD-BD58-862938CBC4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87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3F59A4-F837-41F0-876E-5CF40EF10FB8}" type="datetimeFigureOut">
              <a:rPr lang="cs-CZ" smtClean="0"/>
              <a:pPr/>
              <a:t>18.05.2021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3AE7DF-3B33-4C0C-A520-CCEE8E34C2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4/45/Flag_of_Ireland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//upload.wikimedia.org/wikipedia/commons/9/92/Jaguar_XKR_-_Flickr_-_The_Car_Spy_(26)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Evropské </a:t>
            </a:r>
            <a:r>
              <a:rPr lang="cs-CZ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Makroregiony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7615262" cy="6765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5786478" cy="515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528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Západní Evropa</a:t>
            </a:r>
            <a:endParaRPr lang="cs-CZ" dirty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60406"/>
            <a:ext cx="524827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214282" y="1714488"/>
            <a:ext cx="28455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– Irsko</a:t>
            </a:r>
          </a:p>
          <a:p>
            <a:endParaRPr lang="cs-CZ" sz="2800" dirty="0"/>
          </a:p>
          <a:p>
            <a:r>
              <a:rPr lang="cs-CZ" sz="2800" dirty="0"/>
              <a:t>2 – Velká Británie</a:t>
            </a:r>
          </a:p>
          <a:p>
            <a:endParaRPr lang="cs-CZ" sz="2800" dirty="0"/>
          </a:p>
          <a:p>
            <a:r>
              <a:rPr lang="cs-CZ" sz="2800" dirty="0"/>
              <a:t>3 – Nizozemsko</a:t>
            </a:r>
          </a:p>
          <a:p>
            <a:endParaRPr lang="cs-CZ" sz="2800" dirty="0"/>
          </a:p>
          <a:p>
            <a:r>
              <a:rPr lang="cs-CZ" sz="2800" dirty="0"/>
              <a:t>4 – Belgie</a:t>
            </a:r>
          </a:p>
          <a:p>
            <a:endParaRPr lang="cs-CZ" sz="2800" dirty="0"/>
          </a:p>
          <a:p>
            <a:r>
              <a:rPr lang="cs-CZ" sz="2800" dirty="0"/>
              <a:t>5 – Lucembursko</a:t>
            </a:r>
          </a:p>
          <a:p>
            <a:endParaRPr lang="cs-CZ" sz="2800" dirty="0"/>
          </a:p>
          <a:p>
            <a:r>
              <a:rPr lang="cs-CZ" sz="2800" dirty="0"/>
              <a:t>6 – Francie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707904" y="291893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211960" y="311631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790319" y="328612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708013" y="34890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308305" y="273426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</a:t>
            </a:r>
          </a:p>
        </p:txBody>
      </p:sp>
      <p:cxnSp>
        <p:nvCxnSpPr>
          <p:cNvPr id="5" name="Přímá spojnice se šipkou 4"/>
          <p:cNvCxnSpPr>
            <a:endCxn id="14" idx="2"/>
          </p:cNvCxnSpPr>
          <p:nvPr/>
        </p:nvCxnSpPr>
        <p:spPr>
          <a:xfrm flipH="1">
            <a:off x="4863665" y="2918932"/>
            <a:ext cx="2444640" cy="939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4367612" y="38583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084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13" grpId="0"/>
      <p:bldP spid="14" grpId="0"/>
      <p:bldP spid="1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Státy západní Evropy</a:t>
            </a:r>
            <a:endParaRPr lang="cs-CZ" dirty="0"/>
          </a:p>
        </p:txBody>
      </p:sp>
      <p:pic>
        <p:nvPicPr>
          <p:cNvPr id="2050" name="Picture 2" descr="File:Flag of Ireland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8" y="963685"/>
            <a:ext cx="3870745" cy="257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57158" y="1285860"/>
            <a:ext cx="322633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Irsko</a:t>
            </a:r>
          </a:p>
          <a:p>
            <a:r>
              <a:rPr lang="cs-CZ" sz="3200" b="1" dirty="0"/>
              <a:t>-hl. město: Dublin</a:t>
            </a:r>
          </a:p>
          <a:p>
            <a:pPr>
              <a:buFontTx/>
              <a:buChar char="-"/>
            </a:pPr>
            <a:r>
              <a:rPr lang="cs-CZ" sz="3200" b="1" dirty="0"/>
              <a:t>4,5 mil. obyvatel</a:t>
            </a:r>
          </a:p>
          <a:p>
            <a:pPr>
              <a:buFontTx/>
              <a:buChar char="-"/>
            </a:pPr>
            <a:r>
              <a:rPr lang="cs-CZ" sz="3200" b="1" dirty="0"/>
              <a:t>měna: </a:t>
            </a:r>
            <a:r>
              <a:rPr lang="cs-CZ" sz="2800" b="1" dirty="0"/>
              <a:t>euro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547" y="2639477"/>
            <a:ext cx="4374739" cy="2731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3855305" cy="2570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4660458" y="2974012"/>
            <a:ext cx="42148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Velká Británie</a:t>
            </a:r>
          </a:p>
          <a:p>
            <a:pPr>
              <a:buFontTx/>
              <a:buChar char="-"/>
            </a:pPr>
            <a:r>
              <a:rPr lang="cs-CZ" sz="3200" b="1" dirty="0"/>
              <a:t>hl. město: Londýn</a:t>
            </a:r>
          </a:p>
          <a:p>
            <a:pPr>
              <a:buFontTx/>
              <a:buChar char="-"/>
            </a:pPr>
            <a:r>
              <a:rPr lang="cs-CZ" sz="3200" b="1" dirty="0"/>
              <a:t>62 mil. obyvatel</a:t>
            </a:r>
          </a:p>
          <a:p>
            <a:pPr>
              <a:buFontTx/>
              <a:buChar char="-"/>
            </a:pPr>
            <a:r>
              <a:rPr lang="cs-CZ" sz="3200" b="1" dirty="0"/>
              <a:t>měna: libra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85720" y="4286256"/>
            <a:ext cx="4214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Francie</a:t>
            </a:r>
          </a:p>
          <a:p>
            <a:pPr>
              <a:buFontTx/>
              <a:buChar char="-"/>
            </a:pPr>
            <a:r>
              <a:rPr lang="cs-CZ" sz="3200" b="1" dirty="0"/>
              <a:t>hl. město: Paříž</a:t>
            </a:r>
          </a:p>
          <a:p>
            <a:pPr>
              <a:buFontTx/>
              <a:buChar char="-"/>
            </a:pPr>
            <a:r>
              <a:rPr lang="cs-CZ" sz="3200" b="1" dirty="0"/>
              <a:t>66 mil. obyvatel</a:t>
            </a:r>
          </a:p>
          <a:p>
            <a:pPr>
              <a:buFontTx/>
              <a:buChar char="-"/>
            </a:pPr>
            <a:r>
              <a:rPr lang="cs-CZ" sz="3200" b="1" dirty="0"/>
              <a:t>měna: euro</a:t>
            </a:r>
          </a:p>
          <a:p>
            <a:pPr>
              <a:buFontTx/>
              <a:buChar char="-"/>
            </a:pPr>
            <a:endParaRPr lang="cs-CZ" sz="3200" dirty="0"/>
          </a:p>
          <a:p>
            <a:pPr>
              <a:buFontTx/>
              <a:buChar char="-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9136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Státy západní Evropy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75" y="1084567"/>
            <a:ext cx="4586283" cy="294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67993" y="1352331"/>
            <a:ext cx="45512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/>
              <a:t>Nizozemsko</a:t>
            </a:r>
          </a:p>
          <a:p>
            <a:r>
              <a:rPr lang="cs-CZ" sz="3600" b="1" dirty="0"/>
              <a:t>-hl. město: Amsterdam</a:t>
            </a:r>
          </a:p>
          <a:p>
            <a:r>
              <a:rPr lang="cs-CZ" sz="3600" b="1" dirty="0"/>
              <a:t>-16,8 mil. obyvatel</a:t>
            </a:r>
          </a:p>
          <a:p>
            <a:r>
              <a:rPr lang="cs-CZ" sz="3600" b="1" dirty="0"/>
              <a:t>-měna: euro</a:t>
            </a:r>
          </a:p>
          <a:p>
            <a:r>
              <a:rPr lang="cs-CZ" sz="3600" b="1" dirty="0"/>
              <a:t>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482" y="2775121"/>
            <a:ext cx="3992380" cy="266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292080" y="3002955"/>
            <a:ext cx="343632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0B0F0"/>
                </a:solidFill>
              </a:rPr>
              <a:t>Belgie</a:t>
            </a:r>
          </a:p>
          <a:p>
            <a:r>
              <a:rPr lang="cs-CZ" sz="3200" b="1" dirty="0">
                <a:solidFill>
                  <a:srgbClr val="00B0F0"/>
                </a:solidFill>
              </a:rPr>
              <a:t>-hl. město: Brusel</a:t>
            </a:r>
          </a:p>
          <a:p>
            <a:r>
              <a:rPr lang="cs-CZ" sz="3200" b="1" dirty="0">
                <a:solidFill>
                  <a:srgbClr val="00B0F0"/>
                </a:solidFill>
              </a:rPr>
              <a:t>-10,5 mil. obyvatel</a:t>
            </a:r>
          </a:p>
          <a:p>
            <a:r>
              <a:rPr lang="cs-CZ" sz="3200" b="1" dirty="0">
                <a:solidFill>
                  <a:srgbClr val="00B0F0"/>
                </a:solidFill>
              </a:rPr>
              <a:t>-měna: euro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82" y="4080545"/>
            <a:ext cx="4547457" cy="270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12181" y="4362496"/>
            <a:ext cx="40278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/>
              <a:t>Lucembursko</a:t>
            </a:r>
          </a:p>
          <a:p>
            <a:r>
              <a:rPr lang="cs-CZ" sz="3200" b="1" dirty="0"/>
              <a:t>-hl. město: Lucemburk</a:t>
            </a:r>
          </a:p>
          <a:p>
            <a:r>
              <a:rPr lang="cs-CZ" sz="3200" b="1" dirty="0"/>
              <a:t>-491 tis. obyvatel</a:t>
            </a:r>
          </a:p>
          <a:p>
            <a:r>
              <a:rPr lang="cs-CZ" sz="3200" b="1" dirty="0"/>
              <a:t>-měna: euro</a:t>
            </a:r>
          </a:p>
        </p:txBody>
      </p:sp>
    </p:spTree>
    <p:extLst>
      <p:ext uri="{BB962C8B-B14F-4D97-AF65-F5344CB8AC3E}">
        <p14:creationId xmlns:p14="http://schemas.microsoft.com/office/powerpoint/2010/main" val="404908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Obyvatelstvo západní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Státy západní Evropy se vyznačují </a:t>
            </a:r>
            <a:r>
              <a:rPr lang="cs-CZ" sz="4400" dirty="0">
                <a:solidFill>
                  <a:srgbClr val="00B0F0"/>
                </a:solidFill>
              </a:rPr>
              <a:t>vysokou …………………..</a:t>
            </a:r>
            <a:r>
              <a:rPr lang="cs-CZ" sz="4400" dirty="0"/>
              <a:t> </a:t>
            </a:r>
          </a:p>
          <a:p>
            <a:r>
              <a:rPr lang="cs-CZ" sz="4400" dirty="0"/>
              <a:t>Nejvyšší koncentrace lidí je ve ……….., a pří ………….</a:t>
            </a:r>
            <a:endParaRPr lang="cs-CZ" sz="4400" dirty="0">
              <a:solidFill>
                <a:srgbClr val="00B0F0"/>
              </a:solidFill>
            </a:endParaRPr>
          </a:p>
          <a:p>
            <a:r>
              <a:rPr lang="cs-CZ" sz="4400" dirty="0"/>
              <a:t>Největšími městy jsou ……… a ………., které patří mezi světové metropole</a:t>
            </a:r>
            <a:endParaRPr lang="cs-CZ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Hospodářství západní </a:t>
            </a:r>
            <a:r>
              <a:rPr lang="cs-CZ" dirty="0"/>
              <a:t>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Hospodářství je na velmi vysoké úrovni</a:t>
            </a:r>
          </a:p>
          <a:p>
            <a:r>
              <a:rPr lang="cs-CZ" u="sng" dirty="0">
                <a:solidFill>
                  <a:srgbClr val="00B0F0"/>
                </a:solidFill>
              </a:rPr>
              <a:t>Průmysl:</a:t>
            </a:r>
            <a:r>
              <a:rPr lang="cs-CZ" dirty="0"/>
              <a:t> těžba ….. a ……….., strojírenství (…….,…….,……..), elektrotechnický a chemický průmysl</a:t>
            </a:r>
          </a:p>
          <a:p>
            <a:r>
              <a:rPr lang="cs-CZ" dirty="0"/>
              <a:t>Auta značek:……………………………………….</a:t>
            </a:r>
          </a:p>
          <a:p>
            <a:r>
              <a:rPr lang="cs-CZ" dirty="0"/>
              <a:t>Letadla značky…………………………………….</a:t>
            </a:r>
          </a:p>
          <a:p>
            <a:r>
              <a:rPr lang="cs-CZ" dirty="0">
                <a:solidFill>
                  <a:srgbClr val="00B0F0"/>
                </a:solidFill>
              </a:rPr>
              <a:t>Zemědělství:</a:t>
            </a:r>
            <a:r>
              <a:rPr lang="cs-CZ" dirty="0"/>
              <a:t> je intenzivní, pěstuje se obilí, cukrovka a zelenina, chová se skot, drůbež a prasata</a:t>
            </a:r>
          </a:p>
        </p:txBody>
      </p:sp>
      <p:pic>
        <p:nvPicPr>
          <p:cNvPr id="1026" name="Picture 2" descr="File:Jaguar XKR - Flickr - The Car Spy (26)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4307632" cy="228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1661</TotalTime>
  <Words>205</Words>
  <Application>Microsoft Office PowerPoint</Application>
  <PresentationFormat>Předvádění na obrazovce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Wingdings</vt:lpstr>
      <vt:lpstr>Wingdings 2</vt:lpstr>
      <vt:lpstr>Medián</vt:lpstr>
      <vt:lpstr>Evropské Makroregiony</vt:lpstr>
      <vt:lpstr>Západní Evropa</vt:lpstr>
      <vt:lpstr>Státy západní Evropy</vt:lpstr>
      <vt:lpstr>Státy západní Evropy</vt:lpstr>
      <vt:lpstr>Obyvatelstvo západní Evropy</vt:lpstr>
      <vt:lpstr>Hospodářství západní Evropy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Jan Beiger</cp:lastModifiedBy>
  <cp:revision>193</cp:revision>
  <dcterms:created xsi:type="dcterms:W3CDTF">2011-03-22T17:13:23Z</dcterms:created>
  <dcterms:modified xsi:type="dcterms:W3CDTF">2021-05-18T06:25:38Z</dcterms:modified>
</cp:coreProperties>
</file>