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67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0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84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49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0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49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13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88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52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1997-7000-4DCB-8FFC-72523017D3A8}" type="datetimeFigureOut">
              <a:rPr lang="cs-CZ" smtClean="0"/>
              <a:t>18.04.2021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72B92-C432-404E-BF93-2E06C18230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8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ČICH, CHUŤ, HMAT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smysly</a:t>
            </a:r>
          </a:p>
        </p:txBody>
      </p:sp>
    </p:spTree>
    <p:extLst>
      <p:ext uri="{BB962C8B-B14F-4D97-AF65-F5344CB8AC3E}">
        <p14:creationId xmlns:p14="http://schemas.microsoft.com/office/powerpoint/2010/main" val="18208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Ústrojí chuti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5246043"/>
          </a:xfrm>
        </p:spPr>
        <p:txBody>
          <a:bodyPr>
            <a:normAutofit/>
          </a:bodyPr>
          <a:lstStyle/>
          <a:p>
            <a:r>
              <a:rPr lang="cs-CZ" dirty="0"/>
              <a:t>Centrum vnímaní chuti se nachází v temenním laloku mozkové kůry</a:t>
            </a:r>
          </a:p>
          <a:p>
            <a:r>
              <a:rPr lang="cs-CZ" dirty="0"/>
              <a:t>Chuťové pohárky všech typů jsou rozloženy po celém jazyku</a:t>
            </a:r>
          </a:p>
          <a:p>
            <a:r>
              <a:rPr lang="cs-CZ" dirty="0"/>
              <a:t>Rozeznáváme čtyři základní chuti: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Hořkou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Slanou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Kyselou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sladkou</a:t>
            </a:r>
          </a:p>
        </p:txBody>
      </p:sp>
    </p:spTree>
    <p:extLst>
      <p:ext uri="{BB962C8B-B14F-4D97-AF65-F5344CB8AC3E}">
        <p14:creationId xmlns:p14="http://schemas.microsoft.com/office/powerpoint/2010/main" val="178275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704856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1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Ústrojí čichu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Rozeznáváme plynné látky</a:t>
            </a:r>
          </a:p>
          <a:p>
            <a:r>
              <a:rPr lang="cs-CZ" dirty="0"/>
              <a:t>Rozeznáváme vůně a pachy </a:t>
            </a:r>
          </a:p>
          <a:p>
            <a:r>
              <a:rPr lang="cs-CZ" dirty="0"/>
              <a:t>kombinovaný vjem s chutí</a:t>
            </a:r>
          </a:p>
          <a:p>
            <a:r>
              <a:rPr lang="cs-CZ" dirty="0"/>
              <a:t>Čichové buňky umístěné v horní části dutiny nosní</a:t>
            </a:r>
          </a:p>
          <a:p>
            <a:r>
              <a:rPr lang="cs-CZ" dirty="0"/>
              <a:t>Centrum – čelní lalok koncového mozku</a:t>
            </a:r>
          </a:p>
          <a:p>
            <a:r>
              <a:rPr lang="cs-CZ" dirty="0"/>
              <a:t>Adaptace čichu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4664"/>
            <a:ext cx="1905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43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Ústrojí hmatu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Receptory = hmatová tělíska v kůži a ve sliznici vnitřních orgánů.</a:t>
            </a:r>
          </a:p>
          <a:p>
            <a:r>
              <a:rPr lang="cs-CZ" dirty="0"/>
              <a:t>Různá hmatová tělíska- vnímají dotyk, tlak, teplo, chlad</a:t>
            </a:r>
            <a:r>
              <a:rPr lang="cs-CZ"/>
              <a:t>, bolest.</a:t>
            </a:r>
            <a:endParaRPr lang="cs-CZ" dirty="0"/>
          </a:p>
          <a:p>
            <a:r>
              <a:rPr lang="cs-CZ" dirty="0"/>
              <a:t>Nejvíce na konečcích prstů a dlaních              (až 300 na cm</a:t>
            </a:r>
            <a:r>
              <a:rPr lang="cs-CZ" baseline="30000" dirty="0"/>
              <a:t>2</a:t>
            </a:r>
            <a:r>
              <a:rPr lang="cs-CZ" dirty="0"/>
              <a:t>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21" b="9002"/>
          <a:stretch/>
        </p:blipFill>
        <p:spPr bwMode="auto">
          <a:xfrm>
            <a:off x="6084168" y="0"/>
            <a:ext cx="2519561" cy="143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0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Google obrázky: </a:t>
            </a:r>
            <a:r>
              <a:rPr lang="cs-CZ" dirty="0" err="1"/>
              <a:t>imres</a:t>
            </a:r>
            <a:r>
              <a:rPr lang="cs-CZ" dirty="0"/>
              <a:t>. In: </a:t>
            </a:r>
            <a:r>
              <a:rPr lang="cs-CZ" i="1" dirty="0"/>
              <a:t>Adykacer.blog.cz</a:t>
            </a:r>
            <a:r>
              <a:rPr lang="cs-CZ" dirty="0"/>
              <a:t>: </a:t>
            </a:r>
            <a:r>
              <a:rPr lang="cs-CZ" i="1" dirty="0"/>
              <a:t>smyslová soustava</a:t>
            </a:r>
            <a:r>
              <a:rPr lang="cs-CZ" dirty="0"/>
              <a:t> [online]. 2011 [cit. 2012-06-10]. Dostupné z: http://www.google.cz/imgres?q=chu%C5%A5&amp;num=10&amp;hl=cs&amp;biw=1241&amp;bih=640&amp;tbm=isch&amp;tbnid=-0gZW2Z3PBi5fM:&amp;imgrefurl=http://adykacer.blog.cz/0811/smyslova-soustava&amp;imgurl=http://nd01.jxs.cz/422/187/1f25ce844c_37315191_o2.png&amp;w=521&amp;h=600&amp;ei=IHdCUKCyLMjvsgb-_4D4Aw&amp;zoom=1&amp;iact=hc&amp;vpx=255&amp;vpy=161&amp;dur=308&amp;hovh=241&amp;hovw=210&amp;tx=101&amp;ty=126&amp;sig=113861261020637699955&amp;page=1&amp;tbnh=133&amp;tbnw=113&amp;start=0&amp;ndsp=22&amp;ved=1t:429,r:1,s:0,i:103 </a:t>
            </a:r>
          </a:p>
          <a:p>
            <a:r>
              <a:rPr lang="cs-CZ" dirty="0"/>
              <a:t>Nos: </a:t>
            </a:r>
            <a:r>
              <a:rPr lang="cs-CZ" dirty="0" err="1"/>
              <a:t>neus</a:t>
            </a:r>
            <a:r>
              <a:rPr lang="cs-CZ" dirty="0"/>
              <a:t>. In: </a:t>
            </a:r>
            <a:r>
              <a:rPr lang="cs-CZ" i="1" dirty="0" err="1"/>
              <a:t>Wikipedia</a:t>
            </a:r>
            <a:r>
              <a:rPr lang="cs-CZ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9.2.2006 [cit. 2012-06-11]. Dostupné z: http://cs.wikipedia.org/wiki/Soubor:Neus1.jpg </a:t>
            </a:r>
          </a:p>
          <a:p>
            <a:r>
              <a:rPr lang="cs-CZ" dirty="0"/>
              <a:t>http://office.microsoft.com/cs-cz/images/results.aspx?qu=prst&amp;ex=1#ai:MP900411792|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522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374</Words>
  <Application>Microsoft Office PowerPoint</Application>
  <PresentationFormat>Předvádění na obrazovce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ČICH, CHUŤ, HMAT</vt:lpstr>
      <vt:lpstr>Ústrojí chuti</vt:lpstr>
      <vt:lpstr>Prezentace aplikace PowerPoint</vt:lpstr>
      <vt:lpstr>Ústrojí čichu</vt:lpstr>
      <vt:lpstr>Ústrojí hmatu</vt:lpstr>
      <vt:lpstr>CITACE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0CGZ</dc:creator>
  <cp:lastModifiedBy>Martin Janik</cp:lastModifiedBy>
  <cp:revision>10</cp:revision>
  <dcterms:created xsi:type="dcterms:W3CDTF">2012-09-01T20:52:12Z</dcterms:created>
  <dcterms:modified xsi:type="dcterms:W3CDTF">2021-04-18T09:04:30Z</dcterms:modified>
</cp:coreProperties>
</file>