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334" r:id="rId2"/>
    <p:sldId id="342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1DFA"/>
    <a:srgbClr val="FA6201"/>
    <a:srgbClr val="007C3D"/>
    <a:srgbClr val="2D5FEF"/>
    <a:srgbClr val="0C3B6A"/>
    <a:srgbClr val="D7DDDF"/>
    <a:srgbClr val="E1A91A"/>
    <a:srgbClr val="8A55D7"/>
    <a:srgbClr val="CC9900"/>
    <a:srgbClr val="3C17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0368AA-31A2-4583-9543-7FEC927B3C99}" v="53" dt="2018-08-13T14:54:06.210"/>
  </p1510:revLst>
</p1510:revInfo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84" autoAdjust="0"/>
    <p:restoredTop sz="99149" autoAdjust="0"/>
  </p:normalViewPr>
  <p:slideViewPr>
    <p:cSldViewPr snapToGrid="0" snapToObjects="1">
      <p:cViewPr varScale="1">
        <p:scale>
          <a:sx n="86" d="100"/>
          <a:sy n="86" d="100"/>
        </p:scale>
        <p:origin x="17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DEB09-D89A-7F4A-9789-BEA4FCB38606}" type="datetimeFigureOut">
              <a:rPr lang="en-US" smtClean="0"/>
              <a:pPr/>
              <a:t>1/4/2022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79EFF-E901-EE42-A4EE-EF4A388745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040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pPr/>
              <a:t>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101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pPr/>
              <a:t>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244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pPr/>
              <a:t>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942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pPr/>
              <a:t>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9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pPr/>
              <a:t>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743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pPr/>
              <a:t>1/4/2022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35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pPr/>
              <a:t>1/4/2022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532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pPr/>
              <a:t>1/4/2022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149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pPr/>
              <a:t>1/4/2022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972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pPr/>
              <a:t>1/4/2022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094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pPr/>
              <a:t>1/4/2022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06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A95F6-DFCD-0D49-BAA5-5436BA6195FE}" type="datetimeFigureOut">
              <a:rPr lang="en-US" smtClean="0"/>
              <a:pPr/>
              <a:t>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73486-4ADD-B842-9AD5-E4C25431CD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226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7268" y="208627"/>
            <a:ext cx="632732" cy="7270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 cmpd="sng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bIns="144000" rtlCol="0">
            <a:noAutofit/>
          </a:bodyPr>
          <a:lstStyle/>
          <a:p>
            <a:pPr algn="ctr"/>
            <a:endParaRPr lang="sk-SK" sz="2800" b="1" cap="small" dirty="0">
              <a:latin typeface="Calibri" panose="020F0502020204030204" pitchFamily="34" charset="0"/>
            </a:endParaRPr>
          </a:p>
          <a:p>
            <a:pPr algn="ctr"/>
            <a:endParaRPr lang="sk-SK" sz="2800" b="1" cap="small" dirty="0">
              <a:latin typeface="Calibri" panose="020F0502020204030204" pitchFamily="34" charset="0"/>
            </a:endParaRPr>
          </a:p>
          <a:p>
            <a:pPr algn="ctr">
              <a:spcAft>
                <a:spcPts val="1200"/>
              </a:spcAft>
            </a:pPr>
            <a:endParaRPr lang="sk-SK" sz="2800" b="1" cap="small" dirty="0">
              <a:latin typeface="Calibri" panose="020F0502020204030204" pitchFamily="34" charset="0"/>
            </a:endParaRPr>
          </a:p>
          <a:p>
            <a:pPr algn="ctr">
              <a:spcBef>
                <a:spcPts val="1800"/>
              </a:spcBef>
            </a:pPr>
            <a:r>
              <a:rPr lang="sk-SK" sz="28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Aktivita 1.3.2 Bez klávesnice </a:t>
            </a:r>
          </a:p>
          <a:p>
            <a:pPr algn="ctr"/>
            <a:r>
              <a:rPr lang="sk-SK" sz="5400" b="1" dirty="0">
                <a:solidFill>
                  <a:srgbClr val="0C3B6A"/>
                </a:solidFill>
                <a:latin typeface="Calibri" panose="020F0502020204030204" pitchFamily="34" charset="0"/>
              </a:rPr>
              <a:t>Uhádni vzor</a:t>
            </a:r>
          </a:p>
          <a:p>
            <a:pPr>
              <a:spcBef>
                <a:spcPts val="1200"/>
              </a:spcBef>
            </a:pPr>
            <a:endParaRPr lang="sk-SK" sz="2400" b="1" cap="small" dirty="0"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endParaRPr lang="sk-SK" sz="2400" b="1" cap="small" dirty="0">
              <a:latin typeface="Calibri" panose="020F0502020204030204" pitchFamily="34" charset="0"/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3580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pPr/>
              <a:t>1</a:t>
            </a:fld>
            <a:endParaRPr lang="sk-SK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9F7C65-9FD8-4810-A21C-61508A350D0A}"/>
              </a:ext>
            </a:extLst>
          </p:cNvPr>
          <p:cNvSpPr txBox="1"/>
          <p:nvPr/>
        </p:nvSpPr>
        <p:spPr>
          <a:xfrm>
            <a:off x="252000" y="396000"/>
            <a:ext cx="6474975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</a:t>
            </a:r>
            <a:r>
              <a:rPr lang="cs-CZ" sz="1600" b="1" cap="small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1 	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Vytváříme vzory</a:t>
            </a:r>
            <a:endParaRPr lang="cs-CZ" sz="24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defTabSz="393700">
              <a:lnSpc>
                <a:spcPts val="1800"/>
              </a:lnSpc>
              <a:tabLst>
                <a:tab pos="1249363" algn="l"/>
              </a:tabLst>
            </a:pPr>
            <a:r>
              <a:rPr lang="cs-CZ" sz="1600" b="1" dirty="0">
                <a:solidFill>
                  <a:srgbClr val="0C3B6A"/>
                </a:solidFill>
                <a:latin typeface="Calibri" panose="020F0502020204030204" pitchFamily="34" charset="0"/>
              </a:rPr>
              <a:t>Bádání </a:t>
            </a:r>
            <a:r>
              <a:rPr lang="en-US" sz="1600" b="1" dirty="0">
                <a:solidFill>
                  <a:srgbClr val="0C3B6A"/>
                </a:solidFill>
                <a:latin typeface="Calibri" panose="020F0502020204030204" pitchFamily="34" charset="0"/>
              </a:rPr>
              <a:t>3</a:t>
            </a:r>
            <a:r>
              <a:rPr lang="cs-CZ" sz="1600" b="1" dirty="0">
                <a:solidFill>
                  <a:srgbClr val="0C3B6A"/>
                </a:solidFill>
                <a:latin typeface="Calibri" panose="020F0502020204030204" pitchFamily="34" charset="0"/>
              </a:rPr>
              <a:t>	Květy: Algoritmus </a:t>
            </a:r>
            <a:r>
              <a:rPr lang="en-US" sz="1600" b="1" dirty="0">
                <a:solidFill>
                  <a:srgbClr val="0C3B6A"/>
                </a:solidFill>
                <a:latin typeface="Calibri" panose="020F0502020204030204" pitchFamily="34" charset="0"/>
              </a:rPr>
              <a:t>‘ze </a:t>
            </a:r>
            <a:r>
              <a:rPr lang="en-US" sz="1600" b="1" dirty="0" err="1">
                <a:solidFill>
                  <a:srgbClr val="0C3B6A"/>
                </a:solidFill>
                <a:latin typeface="Calibri" panose="020F0502020204030204" pitchFamily="34" charset="0"/>
              </a:rPr>
              <a:t>st</a:t>
            </a:r>
            <a:r>
              <a:rPr lang="sk-SK" sz="1600" b="1" dirty="0" err="1">
                <a:solidFill>
                  <a:srgbClr val="0C3B6A"/>
                </a:solidFill>
                <a:latin typeface="Calibri" panose="020F0502020204030204" pitchFamily="34" charset="0"/>
              </a:rPr>
              <a:t>ředu</a:t>
            </a:r>
            <a:r>
              <a:rPr lang="en-US" sz="1600" b="1" dirty="0">
                <a:solidFill>
                  <a:srgbClr val="0C3B6A"/>
                </a:solidFill>
                <a:latin typeface="Calibri" panose="020F0502020204030204" pitchFamily="34" charset="0"/>
              </a:rPr>
              <a:t>’</a:t>
            </a:r>
            <a:endParaRPr lang="cs-CZ" sz="1600" b="1" cap="small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240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216000" rIns="144000" bIns="144000" rtlCol="0">
            <a:noAutofit/>
          </a:bodyPr>
          <a:lstStyle/>
          <a:p>
            <a:pPr algn="ctr"/>
            <a:endParaRPr lang="sk-SK" sz="1000" dirty="0">
              <a:latin typeface="+mj-lt"/>
              <a:cs typeface="Arial"/>
            </a:endParaRPr>
          </a:p>
          <a:p>
            <a:pPr marL="720000">
              <a:lnSpc>
                <a:spcPts val="2400"/>
              </a:lnSpc>
              <a:spcAft>
                <a:spcPts val="600"/>
              </a:spcAft>
            </a:pPr>
            <a:r>
              <a:rPr lang="sk-SK" sz="2200" dirty="0" err="1">
                <a:latin typeface="+mj-lt"/>
                <a:cs typeface="Arial"/>
              </a:rPr>
              <a:t>Který</a:t>
            </a:r>
            <a:r>
              <a:rPr lang="sk-SK" sz="2200" dirty="0">
                <a:latin typeface="+mj-lt"/>
                <a:cs typeface="Arial"/>
              </a:rPr>
              <a:t> z </a:t>
            </a:r>
            <a:r>
              <a:rPr lang="sk-SK" sz="2200" dirty="0" err="1">
                <a:latin typeface="+mj-lt"/>
                <a:cs typeface="Arial"/>
              </a:rPr>
              <a:t>těchto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scénářů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vytvoří</a:t>
            </a:r>
            <a:r>
              <a:rPr lang="sk-SK" sz="2200" dirty="0">
                <a:latin typeface="+mj-lt"/>
                <a:cs typeface="Arial"/>
              </a:rPr>
              <a:t> vzor na obrázku</a:t>
            </a:r>
            <a:br>
              <a:rPr lang="sk-SK" sz="2200" dirty="0">
                <a:latin typeface="+mj-lt"/>
                <a:cs typeface="Arial"/>
              </a:rPr>
            </a:br>
            <a:r>
              <a:rPr lang="sk-SK" sz="2200" dirty="0">
                <a:latin typeface="+mj-lt"/>
                <a:cs typeface="Arial"/>
              </a:rPr>
              <a:t>vpravo? 		    </a:t>
            </a:r>
            <a:r>
              <a:rPr lang="sk-SK" sz="16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/>
              </a:rPr>
              <a:t>po </a:t>
            </a:r>
            <a:r>
              <a:rPr lang="sk-SK" sz="1600" b="1" dirty="0" err="1">
                <a:solidFill>
                  <a:schemeClr val="accent1">
                    <a:lumMod val="75000"/>
                  </a:schemeClr>
                </a:solidFill>
                <a:latin typeface="+mj-lt"/>
                <a:cs typeface="Arial"/>
              </a:rPr>
              <a:t>otisknutí</a:t>
            </a:r>
            <a:r>
              <a:rPr lang="sk-SK" sz="16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/>
              </a:rPr>
              <a:t> </a:t>
            </a:r>
            <a:r>
              <a:rPr lang="sk-SK" sz="1600" b="1" dirty="0" err="1">
                <a:solidFill>
                  <a:schemeClr val="accent1">
                    <a:lumMod val="75000"/>
                  </a:schemeClr>
                </a:solidFill>
                <a:latin typeface="+mj-lt"/>
                <a:cs typeface="Arial"/>
              </a:rPr>
              <a:t>jsme</a:t>
            </a:r>
            <a:r>
              <a:rPr lang="sk-SK" sz="16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/>
              </a:rPr>
              <a:t> dlaždici </a:t>
            </a:r>
            <a:r>
              <a:rPr lang="sk-SK" sz="1600" b="1" dirty="0" err="1">
                <a:solidFill>
                  <a:schemeClr val="accent1">
                    <a:lumMod val="75000"/>
                  </a:schemeClr>
                </a:solidFill>
                <a:latin typeface="+mj-lt"/>
                <a:cs typeface="Arial"/>
              </a:rPr>
              <a:t>odtáhli</a:t>
            </a:r>
            <a:r>
              <a:rPr lang="sk-SK" sz="16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/>
              </a:rPr>
              <a:t> </a:t>
            </a:r>
            <a:r>
              <a:rPr lang="sk-SK" sz="1600" b="1" dirty="0" err="1">
                <a:solidFill>
                  <a:schemeClr val="accent1">
                    <a:lumMod val="75000"/>
                  </a:schemeClr>
                </a:solidFill>
                <a:latin typeface="+mj-lt"/>
                <a:cs typeface="Arial"/>
              </a:rPr>
              <a:t>ze</a:t>
            </a:r>
            <a:r>
              <a:rPr lang="sk-SK" sz="16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/>
              </a:rPr>
              <a:t> </a:t>
            </a:r>
            <a:r>
              <a:rPr lang="sk-SK" sz="1600" b="1" dirty="0" err="1">
                <a:solidFill>
                  <a:schemeClr val="accent1">
                    <a:lumMod val="75000"/>
                  </a:schemeClr>
                </a:solidFill>
                <a:latin typeface="+mj-lt"/>
                <a:cs typeface="Arial"/>
              </a:rPr>
              <a:t>středu</a:t>
            </a:r>
            <a:r>
              <a:rPr lang="sk-SK" sz="14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/>
              </a:rPr>
              <a:t> </a:t>
            </a:r>
            <a:r>
              <a:rPr lang="sk-SK" sz="16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/>
              </a:rPr>
              <a:t>stranou</a:t>
            </a:r>
          </a:p>
          <a:p>
            <a:pPr>
              <a:spcAft>
                <a:spcPts val="600"/>
              </a:spcAft>
            </a:pPr>
            <a:endParaRPr lang="sk-SK" sz="2400" dirty="0">
              <a:latin typeface="+mj-lt"/>
              <a:cs typeface="Arial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7268" y="208627"/>
            <a:ext cx="632732" cy="72708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295385" y="2334847"/>
            <a:ext cx="7036308" cy="40256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317" y="1297553"/>
            <a:ext cx="1135317" cy="1303783"/>
          </a:xfrm>
          <a:prstGeom prst="rect">
            <a:avLst/>
          </a:prstGeom>
        </p:spPr>
      </p:pic>
      <p:sp>
        <p:nvSpPr>
          <p:cNvPr id="1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92504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pPr/>
              <a:t>2</a:t>
            </a:fld>
            <a:endParaRPr lang="sk-SK" b="1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07B3434-D326-47F1-B1B9-5602391C7AE4}"/>
              </a:ext>
            </a:extLst>
          </p:cNvPr>
          <p:cNvSpPr>
            <a:spLocks noChangeAspect="1"/>
          </p:cNvSpPr>
          <p:nvPr/>
        </p:nvSpPr>
        <p:spPr>
          <a:xfrm>
            <a:off x="874800" y="1550860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9D723C9-7033-4520-81F7-6A62AABDCD62}"/>
              </a:ext>
            </a:extLst>
          </p:cNvPr>
          <p:cNvSpPr txBox="1"/>
          <p:nvPr/>
        </p:nvSpPr>
        <p:spPr>
          <a:xfrm>
            <a:off x="1141200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1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3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1.3.2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Bez klávesnice: Uhádni vzor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BE6C836-770A-4DBE-B493-514DFE44256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8805" y="2305245"/>
            <a:ext cx="314325" cy="3143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62103DF-FE7C-4306-89B3-CCE3B7D592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39427" y="2305245"/>
            <a:ext cx="314325" cy="3143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EEA3364-1166-4145-99BD-9FD9F12932C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58734" y="2305245"/>
            <a:ext cx="314325" cy="3143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F773FD8-9970-4266-9346-8DA61D4DBBD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67674" y="4348529"/>
            <a:ext cx="314325" cy="3143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6334BC6-FDF5-422D-946A-7A3A6D7CB26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982450" y="4348529"/>
            <a:ext cx="314325" cy="3143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11366F43-05D8-4F2E-B892-B0F399EE9A8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440574" y="4348529"/>
            <a:ext cx="314325" cy="3143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24126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4227</TotalTime>
  <Words>59</Words>
  <Application>Microsoft Office PowerPoint</Application>
  <PresentationFormat>Předvádění na obrazovce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</vt:lpstr>
      <vt:lpstr>Office Theme</vt:lpstr>
      <vt:lpstr>Prezentace aplikace PowerPoint</vt:lpstr>
      <vt:lpstr>Prezentace aplikace PowerPoint</vt:lpstr>
    </vt:vector>
  </TitlesOfParts>
  <Company>IOE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Benton</dc:creator>
  <cp:lastModifiedBy>Pavel Kantor</cp:lastModifiedBy>
  <cp:revision>301</cp:revision>
  <cp:lastPrinted>2015-04-21T17:23:00Z</cp:lastPrinted>
  <dcterms:created xsi:type="dcterms:W3CDTF">2015-02-19T13:35:50Z</dcterms:created>
  <dcterms:modified xsi:type="dcterms:W3CDTF">2022-01-04T06:08:03Z</dcterms:modified>
</cp:coreProperties>
</file>