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14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59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60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86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33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46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306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08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07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9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69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27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53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0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83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62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76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A752502-E0B2-4651-A203-A91B027A422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9250315-6504-4911-87C1-BB36E218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71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3E908-D596-4001-99AD-D3278D46A9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HOSPODÁŘSKÁ ÚROVEŇ STÁTŮ SVĚTA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A9176F-E108-4CB4-9385-9290F0529E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1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EFE1F-6C80-458D-9D5A-F97328CD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HDP (hrubý domácí produkt)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0C5C1A-9AC5-4B95-B2C5-C3BD4F33C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Pro porovnání hospodářské úrovně států světa se nejčastěji používá </a:t>
            </a:r>
            <a:r>
              <a:rPr lang="cs-CZ" sz="2800" b="1" dirty="0"/>
              <a:t>hrubý domácí produkt (HDP)</a:t>
            </a:r>
          </a:p>
          <a:p>
            <a:r>
              <a:rPr lang="cs-CZ" sz="2800" b="1" dirty="0"/>
              <a:t>HDP</a:t>
            </a:r>
            <a:r>
              <a:rPr lang="cs-CZ" sz="2800" dirty="0"/>
              <a:t>- je hodnota všeho zboží a služeb vyrobených v jedné zemi za určité časové období po odečtu nákladů na jejich výrobu, vyjadřuje se v dolarech na jednoho obyvatele</a:t>
            </a:r>
          </a:p>
        </p:txBody>
      </p:sp>
    </p:spTree>
    <p:extLst>
      <p:ext uri="{BB962C8B-B14F-4D97-AF65-F5344CB8AC3E}">
        <p14:creationId xmlns:p14="http://schemas.microsoft.com/office/powerpoint/2010/main" val="20670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A2C5-24FD-4DBA-8D4E-7F281154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STÁTŮ PODLE HOSPODÁŘSKÉ ÚROVNĚ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1E1366-A7F0-407B-B577-193FD914F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b="1" dirty="0"/>
              <a:t>1. Nejvyspělejší státy světa- </a:t>
            </a:r>
            <a:r>
              <a:rPr lang="cs-CZ" sz="2800" dirty="0"/>
              <a:t>USA, Japonsko, Francie, Německo, Kanada, Velká Británie, Lucembursko, Itálie, Švédsko, Dánsko, Norsko, Rakousko, Austrálie, Izrael, Nový Zéland a další.</a:t>
            </a:r>
          </a:p>
          <a:p>
            <a:r>
              <a:rPr lang="cs-CZ" sz="2800" b="1" dirty="0"/>
              <a:t>2. Středně rozvinuté státy-</a:t>
            </a:r>
            <a:r>
              <a:rPr lang="cs-CZ" sz="2800" dirty="0"/>
              <a:t>ČR, Čína, Jižní Korea, Thajsko, </a:t>
            </a:r>
            <a:r>
              <a:rPr lang="cs-CZ" sz="2800" dirty="0" err="1"/>
              <a:t>Honkong</a:t>
            </a:r>
            <a:r>
              <a:rPr lang="cs-CZ" sz="2800" dirty="0"/>
              <a:t>, JAR, Mexiko, Brazílie</a:t>
            </a:r>
          </a:p>
          <a:p>
            <a:r>
              <a:rPr lang="cs-CZ" sz="2800" b="1" dirty="0"/>
              <a:t>3. Málo rozvinuté státy</a:t>
            </a:r>
            <a:r>
              <a:rPr lang="cs-CZ" sz="2800" dirty="0"/>
              <a:t>-státy Afriky (s </a:t>
            </a:r>
            <a:r>
              <a:rPr lang="cs-CZ" sz="2800" dirty="0" err="1"/>
              <a:t>vyjímkou</a:t>
            </a:r>
            <a:r>
              <a:rPr lang="cs-CZ" sz="2800" dirty="0"/>
              <a:t> JAR)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28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A7DE4-F930-448A-A44E-4E2A483E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NEJCHUDŠÍ A NEJBOHATŠÍ ZEMĚ PODLE HDP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45E85AB-A9DA-433D-B946-0A83BA0BE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26" y="2603500"/>
            <a:ext cx="5284747" cy="4305136"/>
          </a:xfrm>
        </p:spPr>
      </p:pic>
    </p:spTree>
    <p:extLst>
      <p:ext uri="{BB962C8B-B14F-4D97-AF65-F5344CB8AC3E}">
        <p14:creationId xmlns:p14="http://schemas.microsoft.com/office/powerpoint/2010/main" val="421375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EFA52-7FF0-4944-BBEF-95996BE3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JÁDROVÉ A PERIFERNÍ OBLASTI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065BB6-AB02-4C25-9154-AEF765F65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V průběhu let se vytvořily oblasti s vysokou koncentrací průmyslu obyvatelstva, služeb a dopravy= JÁDROVÉ OBLASTI</a:t>
            </a:r>
          </a:p>
          <a:p>
            <a:r>
              <a:rPr lang="cs-CZ" sz="2400" b="1" dirty="0"/>
              <a:t>Jádrové oblasti světa </a:t>
            </a:r>
            <a:r>
              <a:rPr lang="cs-CZ" sz="2400" dirty="0"/>
              <a:t>se většinou nacházejí </a:t>
            </a:r>
            <a:r>
              <a:rPr lang="cs-CZ" sz="2400" b="1" dirty="0"/>
              <a:t>SEVERNÍ POLOKOULI (BOHATÝ SEVER</a:t>
            </a:r>
            <a:r>
              <a:rPr lang="cs-CZ" sz="2400" dirty="0"/>
              <a:t>)- patří zde státy Evropy, Rusko, USA, Kanada, Japonsko, Izrael, Austrálie, Nový Zéland, Jihoafrická republika</a:t>
            </a:r>
          </a:p>
          <a:p>
            <a:r>
              <a:rPr lang="cs-CZ" sz="2400" b="1" dirty="0"/>
              <a:t>Periferní </a:t>
            </a:r>
            <a:r>
              <a:rPr lang="cs-CZ" sz="2400" b="1" dirty="0" err="1"/>
              <a:t>oblati</a:t>
            </a:r>
            <a:r>
              <a:rPr lang="cs-CZ" sz="2400" dirty="0"/>
              <a:t>-země </a:t>
            </a:r>
            <a:r>
              <a:rPr lang="cs-CZ" sz="2400" b="1" dirty="0"/>
              <a:t>„CHUDÉHO JIHU</a:t>
            </a:r>
            <a:r>
              <a:rPr lang="cs-CZ" sz="2400" dirty="0"/>
              <a:t>“-rozvojové státy Afriky (kromě JAR), Asie (kromě Izraele, Japonska a Korejské republiky), a Latinské Ameriky</a:t>
            </a:r>
          </a:p>
        </p:txBody>
      </p:sp>
    </p:spTree>
    <p:extLst>
      <p:ext uri="{BB962C8B-B14F-4D97-AF65-F5344CB8AC3E}">
        <p14:creationId xmlns:p14="http://schemas.microsoft.com/office/powerpoint/2010/main" val="24727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70921-EB9B-4021-BB97-FF716344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JÁDROVÉ A PERIFERNÍ OBLASTI ČR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190740D-FA4D-4886-B8FE-2E5C682A7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71" y="2078182"/>
            <a:ext cx="8214865" cy="4636654"/>
          </a:xfrm>
        </p:spPr>
      </p:pic>
    </p:spTree>
    <p:extLst>
      <p:ext uri="{BB962C8B-B14F-4D97-AF65-F5344CB8AC3E}">
        <p14:creationId xmlns:p14="http://schemas.microsoft.com/office/powerpoint/2010/main" val="115592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FC381-66A8-44ED-83A9-B29FC5343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JÁDROVÉ OBLASTI EVROPY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AAF287F-5DB5-4116-8C2A-E14F5626F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5" y="1764147"/>
            <a:ext cx="4656990" cy="4988992"/>
          </a:xfrm>
        </p:spPr>
      </p:pic>
    </p:spTree>
    <p:extLst>
      <p:ext uri="{BB962C8B-B14F-4D97-AF65-F5344CB8AC3E}">
        <p14:creationId xmlns:p14="http://schemas.microsoft.com/office/powerpoint/2010/main" val="4179555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</TotalTime>
  <Words>225</Words>
  <Application>Microsoft Office PowerPoint</Application>
  <PresentationFormat>Širokoúhlá obrazovka</PresentationFormat>
  <Paragraphs>15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HOSPODÁŘSKÁ ÚROVEŇ STÁTŮ SVĚTA</vt:lpstr>
      <vt:lpstr>HDP (hrubý domácí produkt)</vt:lpstr>
      <vt:lpstr>DĚLENÍ STÁTŮ PODLE HOSPODÁŘSKÉ ÚROVNĚ</vt:lpstr>
      <vt:lpstr>NEJCHUDŠÍ A NEJBOHATŠÍ ZEMĚ PODLE HDP</vt:lpstr>
      <vt:lpstr>JÁDROVÉ A PERIFERNÍ OBLASTI</vt:lpstr>
      <vt:lpstr>JÁDROVÉ A PERIFERNÍ OBLASTI ČR</vt:lpstr>
      <vt:lpstr>JÁDROVÉ OBLASTI EVROPY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HOSPODÁŘSKÁ ÚROVEŇ STÁTŮ SVĚTA</dc:title>
  <dc:creator>Martin Janik</dc:creator>
  <cp:lastModifiedBy>Martin Janik</cp:lastModifiedBy>
  <cp:revision>5</cp:revision>
  <dcterms:created xsi:type="dcterms:W3CDTF">2021-11-23T06:53:57Z</dcterms:created>
  <dcterms:modified xsi:type="dcterms:W3CDTF">2021-11-23T07:30:22Z</dcterms:modified>
</cp:coreProperties>
</file>